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sldIdLst>
    <p:sldId id="257" r:id="rId5"/>
    <p:sldId id="259" r:id="rId6"/>
    <p:sldId id="276" r:id="rId7"/>
    <p:sldId id="260" r:id="rId8"/>
    <p:sldId id="278" r:id="rId9"/>
    <p:sldId id="258" r:id="rId10"/>
    <p:sldId id="279" r:id="rId11"/>
    <p:sldId id="277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5" r:id="rId20"/>
    <p:sldId id="270" r:id="rId21"/>
    <p:sldId id="271" r:id="rId22"/>
    <p:sldId id="273" r:id="rId23"/>
    <p:sldId id="281" r:id="rId24"/>
    <p:sldId id="282" r:id="rId25"/>
    <p:sldId id="274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1E7"/>
    <a:srgbClr val="FF6600"/>
    <a:srgbClr val="FF99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0FC18-7F75-4F2E-AE6A-080D6AC59AA2}" v="804" vWet="820" dt="2023-06-10T23:26:19.689"/>
    <p1510:client id="{0D053937-B16E-4868-B123-646A0325ABD2}" v="150" dt="2023-06-11T00:42:23.538"/>
    <p1510:client id="{1EC66127-51D4-42F6-87CA-63702F641E9B}" v="4137" vWet="4147" dt="2023-06-10T23:19:40.538"/>
    <p1510:client id="{290272C1-C314-4E91-8EF5-2B0856D944F5}" v="577" dt="2023-06-10T23:14:09.739"/>
    <p1510:client id="{2BF750FC-BF74-4BFB-9175-1159B169D088}" v="625" dt="2023-06-11T12:12:25.212"/>
    <p1510:client id="{4DE9405D-D727-46AA-BA13-DEF8504DD937}" v="1766" dt="2023-06-10T23:06:16.597"/>
    <p1510:client id="{5870A905-E4EE-4567-A21B-5611ABBE8BC9}" v="1671" dt="2023-06-10T22:37:09.784"/>
    <p1510:client id="{5B84D0A1-ABAC-489E-ACBF-AABD95213501}" v="48" dt="2023-06-11T13:13:44.607"/>
    <p1510:client id="{5F4E0666-7A47-4B67-B107-53AAEDF2E061}" v="791" dt="2023-06-10T22:33:10.191"/>
    <p1510:client id="{7278A9F5-F854-8F4F-89C0-3361BC5C6079}" v="391" dt="2023-06-10T23:21:40.208"/>
    <p1510:client id="{74013D8A-FD51-487C-A20B-33A1786D8334}" v="285" dt="2023-06-10T23:22:55.294"/>
    <p1510:client id="{8A4F55BB-385A-4238-A589-BDA720A7DD0A}" v="15" dt="2023-06-10T23:54:34.827"/>
    <p1510:client id="{92273048-20F5-4E60-8498-4CF826E3F49A}" v="186" dt="2023-06-10T21:51:40.692"/>
    <p1510:client id="{95F4AD18-1F71-4842-849B-BE7D4E54804D}" v="467" dt="2023-06-10T21:37:27.790"/>
    <p1510:client id="{A8D329D4-E3A8-428D-B3F3-4D15B6EE28A7}" v="546" dt="2023-06-10T21:57:47.055"/>
    <p1510:client id="{A9C83FB3-D7A6-41C8-847B-739CA3728404}" v="1756" dt="2023-06-11T12:17:49.099"/>
    <p1510:client id="{B915990A-97D6-4E4D-9A2E-5C9F1D757152}" v="15" dt="2023-06-10T23:16:47.324"/>
    <p1510:client id="{C739AD96-9547-49F5-88AD-48D7C41543DF}" v="316" dt="2023-06-10T23:37:28.355"/>
    <p1510:client id="{CF9DEE60-AEB1-4A19-96B7-CB258BBC81A1}" v="45" dt="2023-06-10T22:56:09.692"/>
    <p1510:client id="{D818D901-94B9-426E-9704-6DBD1FB03EAD}" v="565" dt="2023-06-10T23:13:39.685"/>
    <p1510:client id="{E142B668-97FF-4093-BA29-4E0308729462}" vWet="2" dt="2023-06-11T04:21:01.469"/>
    <p1510:client id="{FF7ADBC3-72B2-4AF2-94AC-A253CEF96FD4}" v="36" dt="2023-06-10T23:22:02.5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rton, Daniel P." userId="S::d.horton@ufl.edu::08b3ffd0-6987-49e7-bfe0-05a52ca2d0df" providerId="AD" clId="Web-{C739AD96-9547-49F5-88AD-48D7C41543DF}"/>
    <pc:docChg chg="modSld">
      <pc:chgData name="Horton, Daniel P." userId="S::d.horton@ufl.edu::08b3ffd0-6987-49e7-bfe0-05a52ca2d0df" providerId="AD" clId="Web-{C739AD96-9547-49F5-88AD-48D7C41543DF}" dt="2023-06-10T23:37:28.355" v="315" actId="20577"/>
      <pc:docMkLst>
        <pc:docMk/>
      </pc:docMkLst>
      <pc:sldChg chg="modSp">
        <pc:chgData name="Horton, Daniel P." userId="S::d.horton@ufl.edu::08b3ffd0-6987-49e7-bfe0-05a52ca2d0df" providerId="AD" clId="Web-{C739AD96-9547-49F5-88AD-48D7C41543DF}" dt="2023-06-10T23:37:28.355" v="315" actId="20577"/>
        <pc:sldMkLst>
          <pc:docMk/>
          <pc:sldMk cId="3935434679" sldId="283"/>
        </pc:sldMkLst>
        <pc:spChg chg="mod">
          <ac:chgData name="Horton, Daniel P." userId="S::d.horton@ufl.edu::08b3ffd0-6987-49e7-bfe0-05a52ca2d0df" providerId="AD" clId="Web-{C739AD96-9547-49F5-88AD-48D7C41543DF}" dt="2023-06-10T23:37:28.355" v="315" actId="20577"/>
          <ac:spMkLst>
            <pc:docMk/>
            <pc:sldMk cId="3935434679" sldId="283"/>
            <ac:spMk id="3" creationId="{DE23E85A-8164-BFAA-BF6D-13867E018D7F}"/>
          </ac:spMkLst>
        </pc:spChg>
      </pc:sldChg>
    </pc:docChg>
  </pc:docChgLst>
  <pc:docChgLst>
    <pc:chgData name="Horton, Daniel P." userId="S::d.horton@ufl.edu::08b3ffd0-6987-49e7-bfe0-05a52ca2d0df" providerId="AD" clId="Web-{A8D329D4-E3A8-428D-B3F3-4D15B6EE28A7}"/>
    <pc:docChg chg="modSld">
      <pc:chgData name="Horton, Daniel P." userId="S::d.horton@ufl.edu::08b3ffd0-6987-49e7-bfe0-05a52ca2d0df" providerId="AD" clId="Web-{A8D329D4-E3A8-428D-B3F3-4D15B6EE28A7}" dt="2023-06-10T21:57:47.055" v="544"/>
      <pc:docMkLst>
        <pc:docMk/>
      </pc:docMkLst>
      <pc:sldChg chg="addSp delSp modSp">
        <pc:chgData name="Horton, Daniel P." userId="S::d.horton@ufl.edu::08b3ffd0-6987-49e7-bfe0-05a52ca2d0df" providerId="AD" clId="Web-{A8D329D4-E3A8-428D-B3F3-4D15B6EE28A7}" dt="2023-06-10T21:57:47.055" v="544"/>
        <pc:sldMkLst>
          <pc:docMk/>
          <pc:sldMk cId="4112922086" sldId="262"/>
        </pc:sldMkLst>
        <pc:spChg chg="del mod">
          <ac:chgData name="Horton, Daniel P." userId="S::d.horton@ufl.edu::08b3ffd0-6987-49e7-bfe0-05a52ca2d0df" providerId="AD" clId="Web-{A8D329D4-E3A8-428D-B3F3-4D15B6EE28A7}" dt="2023-06-10T21:55:09.112" v="528"/>
          <ac:spMkLst>
            <pc:docMk/>
            <pc:sldMk cId="4112922086" sldId="262"/>
            <ac:spMk id="3" creationId="{DE23E85A-8164-BFAA-BF6D-13867E018D7F}"/>
          </ac:spMkLst>
        </pc:spChg>
        <pc:spChg chg="add del mod">
          <ac:chgData name="Horton, Daniel P." userId="S::d.horton@ufl.edu::08b3ffd0-6987-49e7-bfe0-05a52ca2d0df" providerId="AD" clId="Web-{A8D329D4-E3A8-428D-B3F3-4D15B6EE28A7}" dt="2023-06-10T21:55:22.940" v="532"/>
          <ac:spMkLst>
            <pc:docMk/>
            <pc:sldMk cId="4112922086" sldId="262"/>
            <ac:spMk id="7" creationId="{4464C1C2-A661-37F9-2795-5E515A36CE6A}"/>
          </ac:spMkLst>
        </pc:spChg>
        <pc:spChg chg="add del mod">
          <ac:chgData name="Horton, Daniel P." userId="S::d.horton@ufl.edu::08b3ffd0-6987-49e7-bfe0-05a52ca2d0df" providerId="AD" clId="Web-{A8D329D4-E3A8-428D-B3F3-4D15B6EE28A7}" dt="2023-06-10T21:55:22.143" v="531"/>
          <ac:spMkLst>
            <pc:docMk/>
            <pc:sldMk cId="4112922086" sldId="262"/>
            <ac:spMk id="9" creationId="{B5131BDD-3CAF-A2F3-F544-C1427AEAF419}"/>
          </ac:spMkLst>
        </pc:spChg>
        <pc:spChg chg="add">
          <ac:chgData name="Horton, Daniel P." userId="S::d.horton@ufl.edu::08b3ffd0-6987-49e7-bfe0-05a52ca2d0df" providerId="AD" clId="Web-{A8D329D4-E3A8-428D-B3F3-4D15B6EE28A7}" dt="2023-06-10T21:57:03.162" v="543"/>
          <ac:spMkLst>
            <pc:docMk/>
            <pc:sldMk cId="4112922086" sldId="262"/>
            <ac:spMk id="11" creationId="{B935CC07-DF54-75E8-4432-C9A444AEE14E}"/>
          </ac:spMkLst>
        </pc:spChg>
        <pc:spChg chg="add">
          <ac:chgData name="Horton, Daniel P." userId="S::d.horton@ufl.edu::08b3ffd0-6987-49e7-bfe0-05a52ca2d0df" providerId="AD" clId="Web-{A8D329D4-E3A8-428D-B3F3-4D15B6EE28A7}" dt="2023-06-10T21:57:47.055" v="544"/>
          <ac:spMkLst>
            <pc:docMk/>
            <pc:sldMk cId="4112922086" sldId="262"/>
            <ac:spMk id="12" creationId="{B935CC07-DF54-75E8-4432-C9A444AEE14E}"/>
          </ac:spMkLst>
        </pc:spChg>
        <pc:graphicFrameChg chg="add del mod modGraphic">
          <ac:chgData name="Horton, Daniel P." userId="S::d.horton@ufl.edu::08b3ffd0-6987-49e7-bfe0-05a52ca2d0df" providerId="AD" clId="Web-{A8D329D4-E3A8-428D-B3F3-4D15B6EE28A7}" dt="2023-06-10T21:56:51.193" v="542"/>
          <ac:graphicFrameMkLst>
            <pc:docMk/>
            <pc:sldMk cId="4112922086" sldId="262"/>
            <ac:graphicFrameMk id="10" creationId="{F5A6AB92-5E78-CD42-9368-974346243A1B}"/>
          </ac:graphicFrameMkLst>
        </pc:graphicFrameChg>
      </pc:sldChg>
    </pc:docChg>
  </pc:docChgLst>
  <pc:docChgLst>
    <pc:chgData name="Markovic, Jovana" userId="c663c9bf-0aff-4416-9d62-ead426b63108" providerId="ADAL" clId="{07D0FC18-7F75-4F2E-AE6A-080D6AC59AA2}"/>
    <pc:docChg chg="undo custSel addSld modSld">
      <pc:chgData name="Markovic, Jovana" userId="c663c9bf-0aff-4416-9d62-ead426b63108" providerId="ADAL" clId="{07D0FC18-7F75-4F2E-AE6A-080D6AC59AA2}" dt="2023-06-10T22:27:05.690" v="556" actId="20577"/>
      <pc:docMkLst>
        <pc:docMk/>
      </pc:docMkLst>
      <pc:sldChg chg="modSp mod">
        <pc:chgData name="Markovic, Jovana" userId="c663c9bf-0aff-4416-9d62-ead426b63108" providerId="ADAL" clId="{07D0FC18-7F75-4F2E-AE6A-080D6AC59AA2}" dt="2023-06-10T22:27:05.690" v="556" actId="20577"/>
        <pc:sldMkLst>
          <pc:docMk/>
          <pc:sldMk cId="0" sldId="259"/>
        </pc:sldMkLst>
        <pc:graphicFrameChg chg="modGraphic">
          <ac:chgData name="Markovic, Jovana" userId="c663c9bf-0aff-4416-9d62-ead426b63108" providerId="ADAL" clId="{07D0FC18-7F75-4F2E-AE6A-080D6AC59AA2}" dt="2023-06-10T22:27:05.690" v="556" actId="20577"/>
          <ac:graphicFrameMkLst>
            <pc:docMk/>
            <pc:sldMk cId="0" sldId="259"/>
            <ac:graphicFrameMk id="5" creationId="{9A4AD02D-D450-34FB-C2D6-534A7287CD1A}"/>
          </ac:graphicFrameMkLst>
        </pc:graphicFrameChg>
      </pc:sldChg>
      <pc:sldChg chg="addSp delSp modSp new mod">
        <pc:chgData name="Markovic, Jovana" userId="c663c9bf-0aff-4416-9d62-ead426b63108" providerId="ADAL" clId="{07D0FC18-7F75-4F2E-AE6A-080D6AC59AA2}" dt="2023-06-10T22:26:32.093" v="537" actId="13822"/>
        <pc:sldMkLst>
          <pc:docMk/>
          <pc:sldMk cId="1950782179" sldId="276"/>
        </pc:sldMkLst>
        <pc:spChg chg="mod">
          <ac:chgData name="Markovic, Jovana" userId="c663c9bf-0aff-4416-9d62-ead426b63108" providerId="ADAL" clId="{07D0FC18-7F75-4F2E-AE6A-080D6AC59AA2}" dt="2023-06-10T21:55:58.518" v="18" actId="255"/>
          <ac:spMkLst>
            <pc:docMk/>
            <pc:sldMk cId="1950782179" sldId="276"/>
            <ac:spMk id="2" creationId="{B8A7AB30-124D-8BEE-795F-428650FF27D2}"/>
          </ac:spMkLst>
        </pc:spChg>
        <pc:spChg chg="add del mod">
          <ac:chgData name="Markovic, Jovana" userId="c663c9bf-0aff-4416-9d62-ead426b63108" providerId="ADAL" clId="{07D0FC18-7F75-4F2E-AE6A-080D6AC59AA2}" dt="2023-06-10T21:58:31.584" v="24" actId="478"/>
          <ac:spMkLst>
            <pc:docMk/>
            <pc:sldMk cId="1950782179" sldId="276"/>
            <ac:spMk id="3" creationId="{1C3497E4-3D32-5923-DE43-6773A48ED7DC}"/>
          </ac:spMkLst>
        </pc:spChg>
        <pc:spChg chg="add del">
          <ac:chgData name="Markovic, Jovana" userId="c663c9bf-0aff-4416-9d62-ead426b63108" providerId="ADAL" clId="{07D0FC18-7F75-4F2E-AE6A-080D6AC59AA2}" dt="2023-06-10T21:58:03.190" v="21" actId="478"/>
          <ac:spMkLst>
            <pc:docMk/>
            <pc:sldMk cId="1950782179" sldId="276"/>
            <ac:spMk id="6" creationId="{2094D975-968E-FE86-55CA-07DD7F6FA117}"/>
          </ac:spMkLst>
        </pc:spChg>
        <pc:spChg chg="add mod">
          <ac:chgData name="Markovic, Jovana" userId="c663c9bf-0aff-4416-9d62-ead426b63108" providerId="ADAL" clId="{07D0FC18-7F75-4F2E-AE6A-080D6AC59AA2}" dt="2023-06-10T21:58:23.180" v="23"/>
          <ac:spMkLst>
            <pc:docMk/>
            <pc:sldMk cId="1950782179" sldId="276"/>
            <ac:spMk id="7" creationId="{20E7A213-686D-7154-5811-F4A7A3E7CF15}"/>
          </ac:spMkLst>
        </pc:spChg>
        <pc:spChg chg="add mod">
          <ac:chgData name="Markovic, Jovana" userId="c663c9bf-0aff-4416-9d62-ead426b63108" providerId="ADAL" clId="{07D0FC18-7F75-4F2E-AE6A-080D6AC59AA2}" dt="2023-06-10T22:26:09.609" v="534" actId="207"/>
          <ac:spMkLst>
            <pc:docMk/>
            <pc:sldMk cId="1950782179" sldId="276"/>
            <ac:spMk id="8" creationId="{20E7A213-686D-7154-5811-F4A7A3E7CF15}"/>
          </ac:spMkLst>
        </pc:spChg>
        <pc:spChg chg="add mod ord">
          <ac:chgData name="Markovic, Jovana" userId="c663c9bf-0aff-4416-9d62-ead426b63108" providerId="ADAL" clId="{07D0FC18-7F75-4F2E-AE6A-080D6AC59AA2}" dt="2023-06-10T22:24:25.148" v="510" actId="207"/>
          <ac:spMkLst>
            <pc:docMk/>
            <pc:sldMk cId="1950782179" sldId="276"/>
            <ac:spMk id="9" creationId="{20E7A213-686D-7154-5811-F4A7A3E7CF15}"/>
          </ac:spMkLst>
        </pc:spChg>
        <pc:spChg chg="add mod ord">
          <ac:chgData name="Markovic, Jovana" userId="c663c9bf-0aff-4416-9d62-ead426b63108" providerId="ADAL" clId="{07D0FC18-7F75-4F2E-AE6A-080D6AC59AA2}" dt="2023-06-10T22:18:23.396" v="467" actId="166"/>
          <ac:spMkLst>
            <pc:docMk/>
            <pc:sldMk cId="1950782179" sldId="276"/>
            <ac:spMk id="10" creationId="{20E7A213-686D-7154-5811-F4A7A3E7CF15}"/>
          </ac:spMkLst>
        </pc:spChg>
        <pc:spChg chg="add mod ord">
          <ac:chgData name="Markovic, Jovana" userId="c663c9bf-0aff-4416-9d62-ead426b63108" providerId="ADAL" clId="{07D0FC18-7F75-4F2E-AE6A-080D6AC59AA2}" dt="2023-06-10T22:18:20.457" v="466" actId="166"/>
          <ac:spMkLst>
            <pc:docMk/>
            <pc:sldMk cId="1950782179" sldId="276"/>
            <ac:spMk id="11" creationId="{20E7A213-686D-7154-5811-F4A7A3E7CF15}"/>
          </ac:spMkLst>
        </pc:spChg>
        <pc:spChg chg="add mod ord">
          <ac:chgData name="Markovic, Jovana" userId="c663c9bf-0aff-4416-9d62-ead426b63108" providerId="ADAL" clId="{07D0FC18-7F75-4F2E-AE6A-080D6AC59AA2}" dt="2023-06-10T22:18:48.237" v="470" actId="1076"/>
          <ac:spMkLst>
            <pc:docMk/>
            <pc:sldMk cId="1950782179" sldId="276"/>
            <ac:spMk id="12" creationId="{20E7A213-686D-7154-5811-F4A7A3E7CF15}"/>
          </ac:spMkLst>
        </pc:spChg>
        <pc:spChg chg="add del">
          <ac:chgData name="Markovic, Jovana" userId="c663c9bf-0aff-4416-9d62-ead426b63108" providerId="ADAL" clId="{07D0FC18-7F75-4F2E-AE6A-080D6AC59AA2}" dt="2023-06-10T22:03:39.322" v="219" actId="22"/>
          <ac:spMkLst>
            <pc:docMk/>
            <pc:sldMk cId="1950782179" sldId="276"/>
            <ac:spMk id="14" creationId="{26510712-AC50-A4D6-DFD9-8B43BA58456D}"/>
          </ac:spMkLst>
        </pc:spChg>
        <pc:spChg chg="add mod">
          <ac:chgData name="Markovic, Jovana" userId="c663c9bf-0aff-4416-9d62-ead426b63108" providerId="ADAL" clId="{07D0FC18-7F75-4F2E-AE6A-080D6AC59AA2}" dt="2023-06-10T22:08:15.373" v="393" actId="1076"/>
          <ac:spMkLst>
            <pc:docMk/>
            <pc:sldMk cId="1950782179" sldId="276"/>
            <ac:spMk id="15" creationId="{B02C15B7-ECF5-8B5C-AA37-EB6001740922}"/>
          </ac:spMkLst>
        </pc:spChg>
        <pc:spChg chg="add mod">
          <ac:chgData name="Markovic, Jovana" userId="c663c9bf-0aff-4416-9d62-ead426b63108" providerId="ADAL" clId="{07D0FC18-7F75-4F2E-AE6A-080D6AC59AA2}" dt="2023-06-10T22:08:08.481" v="392" actId="1076"/>
          <ac:spMkLst>
            <pc:docMk/>
            <pc:sldMk cId="1950782179" sldId="276"/>
            <ac:spMk id="16" creationId="{9281321A-E370-042A-4FD2-AC951ACDBDBF}"/>
          </ac:spMkLst>
        </pc:spChg>
        <pc:spChg chg="add mod">
          <ac:chgData name="Markovic, Jovana" userId="c663c9bf-0aff-4416-9d62-ead426b63108" providerId="ADAL" clId="{07D0FC18-7F75-4F2E-AE6A-080D6AC59AA2}" dt="2023-06-10T22:08:01.458" v="391" actId="1076"/>
          <ac:spMkLst>
            <pc:docMk/>
            <pc:sldMk cId="1950782179" sldId="276"/>
            <ac:spMk id="17" creationId="{90AD0899-60D1-408D-2DC4-2EEBC093B0DE}"/>
          </ac:spMkLst>
        </pc:spChg>
        <pc:spChg chg="add mod">
          <ac:chgData name="Markovic, Jovana" userId="c663c9bf-0aff-4416-9d62-ead426b63108" providerId="ADAL" clId="{07D0FC18-7F75-4F2E-AE6A-080D6AC59AA2}" dt="2023-06-10T22:07:58.635" v="390" actId="1076"/>
          <ac:spMkLst>
            <pc:docMk/>
            <pc:sldMk cId="1950782179" sldId="276"/>
            <ac:spMk id="18" creationId="{FB5F736B-E9C7-1274-8DE0-86EE813C123B}"/>
          </ac:spMkLst>
        </pc:spChg>
        <pc:spChg chg="add mod">
          <ac:chgData name="Markovic, Jovana" userId="c663c9bf-0aff-4416-9d62-ead426b63108" providerId="ADAL" clId="{07D0FC18-7F75-4F2E-AE6A-080D6AC59AA2}" dt="2023-06-10T22:07:55.497" v="389" actId="1076"/>
          <ac:spMkLst>
            <pc:docMk/>
            <pc:sldMk cId="1950782179" sldId="276"/>
            <ac:spMk id="19" creationId="{B6C55709-EE25-B3F2-B552-972CC254826C}"/>
          </ac:spMkLst>
        </pc:spChg>
        <pc:spChg chg="add mod">
          <ac:chgData name="Markovic, Jovana" userId="c663c9bf-0aff-4416-9d62-ead426b63108" providerId="ADAL" clId="{07D0FC18-7F75-4F2E-AE6A-080D6AC59AA2}" dt="2023-06-10T22:07:52.219" v="388" actId="1076"/>
          <ac:spMkLst>
            <pc:docMk/>
            <pc:sldMk cId="1950782179" sldId="276"/>
            <ac:spMk id="20" creationId="{6A9FCBE9-9C2C-9C33-7DA0-BB7590D14F4C}"/>
          </ac:spMkLst>
        </pc:spChg>
        <pc:spChg chg="add mod">
          <ac:chgData name="Markovic, Jovana" userId="c663c9bf-0aff-4416-9d62-ead426b63108" providerId="ADAL" clId="{07D0FC18-7F75-4F2E-AE6A-080D6AC59AA2}" dt="2023-06-10T22:14:29.615" v="445" actId="1076"/>
          <ac:spMkLst>
            <pc:docMk/>
            <pc:sldMk cId="1950782179" sldId="276"/>
            <ac:spMk id="21" creationId="{FB4E39F2-0B86-804C-439F-C983596FBF77}"/>
          </ac:spMkLst>
        </pc:spChg>
        <pc:spChg chg="add mod">
          <ac:chgData name="Markovic, Jovana" userId="c663c9bf-0aff-4416-9d62-ead426b63108" providerId="ADAL" clId="{07D0FC18-7F75-4F2E-AE6A-080D6AC59AA2}" dt="2023-06-10T22:14:31.994" v="446" actId="1076"/>
          <ac:spMkLst>
            <pc:docMk/>
            <pc:sldMk cId="1950782179" sldId="276"/>
            <ac:spMk id="22" creationId="{E58C83BF-EE43-DD7C-763F-53B0EB6BAB86}"/>
          </ac:spMkLst>
        </pc:spChg>
        <pc:spChg chg="add mod">
          <ac:chgData name="Markovic, Jovana" userId="c663c9bf-0aff-4416-9d62-ead426b63108" providerId="ADAL" clId="{07D0FC18-7F75-4F2E-AE6A-080D6AC59AA2}" dt="2023-06-10T22:24:49.455" v="514" actId="1076"/>
          <ac:spMkLst>
            <pc:docMk/>
            <pc:sldMk cId="1950782179" sldId="276"/>
            <ac:spMk id="55" creationId="{2A47378F-EF5A-3D1F-631D-D7BD209DBD3C}"/>
          </ac:spMkLst>
        </pc:spChg>
        <pc:spChg chg="add mod">
          <ac:chgData name="Markovic, Jovana" userId="c663c9bf-0aff-4416-9d62-ead426b63108" providerId="ADAL" clId="{07D0FC18-7F75-4F2E-AE6A-080D6AC59AA2}" dt="2023-06-10T22:26:16.863" v="535" actId="1076"/>
          <ac:spMkLst>
            <pc:docMk/>
            <pc:sldMk cId="1950782179" sldId="276"/>
            <ac:spMk id="61" creationId="{C388F11B-98F6-24BD-F9E5-5726ED301814}"/>
          </ac:spMkLst>
        </pc:spChg>
        <pc:cxnChg chg="add mod ord">
          <ac:chgData name="Markovic, Jovana" userId="c663c9bf-0aff-4416-9d62-ead426b63108" providerId="ADAL" clId="{07D0FC18-7F75-4F2E-AE6A-080D6AC59AA2}" dt="2023-06-10T22:16:48.353" v="454" actId="13822"/>
          <ac:cxnSpMkLst>
            <pc:docMk/>
            <pc:sldMk cId="1950782179" sldId="276"/>
            <ac:cxnSpMk id="24" creationId="{75A95C8D-9A26-9737-EDCE-0E688E037013}"/>
          </ac:cxnSpMkLst>
        </pc:cxnChg>
        <pc:cxnChg chg="add mod">
          <ac:chgData name="Markovic, Jovana" userId="c663c9bf-0aff-4416-9d62-ead426b63108" providerId="ADAL" clId="{07D0FC18-7F75-4F2E-AE6A-080D6AC59AA2}" dt="2023-06-10T22:18:48.237" v="470" actId="1076"/>
          <ac:cxnSpMkLst>
            <pc:docMk/>
            <pc:sldMk cId="1950782179" sldId="276"/>
            <ac:cxnSpMk id="26" creationId="{FD472200-6437-A4B4-13D0-2141E23D55E8}"/>
          </ac:cxnSpMkLst>
        </pc:cxnChg>
        <pc:cxnChg chg="add mod">
          <ac:chgData name="Markovic, Jovana" userId="c663c9bf-0aff-4416-9d62-ead426b63108" providerId="ADAL" clId="{07D0FC18-7F75-4F2E-AE6A-080D6AC59AA2}" dt="2023-06-10T22:19:29.557" v="472" actId="13822"/>
          <ac:cxnSpMkLst>
            <pc:docMk/>
            <pc:sldMk cId="1950782179" sldId="276"/>
            <ac:cxnSpMk id="33" creationId="{CBCA565C-3CF5-D362-6F51-C1622DC1CA6E}"/>
          </ac:cxnSpMkLst>
        </pc:cxnChg>
        <pc:cxnChg chg="add mod">
          <ac:chgData name="Markovic, Jovana" userId="c663c9bf-0aff-4416-9d62-ead426b63108" providerId="ADAL" clId="{07D0FC18-7F75-4F2E-AE6A-080D6AC59AA2}" dt="2023-06-10T22:19:47.490" v="474" actId="13822"/>
          <ac:cxnSpMkLst>
            <pc:docMk/>
            <pc:sldMk cId="1950782179" sldId="276"/>
            <ac:cxnSpMk id="35" creationId="{024813AC-F5DE-ACF3-313E-BE688ED10570}"/>
          </ac:cxnSpMkLst>
        </pc:cxnChg>
        <pc:cxnChg chg="add mod">
          <ac:chgData name="Markovic, Jovana" userId="c663c9bf-0aff-4416-9d62-ead426b63108" providerId="ADAL" clId="{07D0FC18-7F75-4F2E-AE6A-080D6AC59AA2}" dt="2023-06-10T22:20:02.966" v="476" actId="13822"/>
          <ac:cxnSpMkLst>
            <pc:docMk/>
            <pc:sldMk cId="1950782179" sldId="276"/>
            <ac:cxnSpMk id="37" creationId="{FABEE3A3-9B8B-B748-9E7E-3316638521C5}"/>
          </ac:cxnSpMkLst>
        </pc:cxnChg>
        <pc:cxnChg chg="add mod">
          <ac:chgData name="Markovic, Jovana" userId="c663c9bf-0aff-4416-9d62-ead426b63108" providerId="ADAL" clId="{07D0FC18-7F75-4F2E-AE6A-080D6AC59AA2}" dt="2023-06-10T22:20:17.072" v="478" actId="13822"/>
          <ac:cxnSpMkLst>
            <pc:docMk/>
            <pc:sldMk cId="1950782179" sldId="276"/>
            <ac:cxnSpMk id="39" creationId="{770BB5A3-EADC-B207-C8A4-D005DCD50422}"/>
          </ac:cxnSpMkLst>
        </pc:cxnChg>
        <pc:cxnChg chg="add mod">
          <ac:chgData name="Markovic, Jovana" userId="c663c9bf-0aff-4416-9d62-ead426b63108" providerId="ADAL" clId="{07D0FC18-7F75-4F2E-AE6A-080D6AC59AA2}" dt="2023-06-10T22:20:34.758" v="480" actId="13822"/>
          <ac:cxnSpMkLst>
            <pc:docMk/>
            <pc:sldMk cId="1950782179" sldId="276"/>
            <ac:cxnSpMk id="41" creationId="{6DB1A1A2-7D59-C3EA-853F-4496B168D422}"/>
          </ac:cxnSpMkLst>
        </pc:cxnChg>
        <pc:cxnChg chg="add mod">
          <ac:chgData name="Markovic, Jovana" userId="c663c9bf-0aff-4416-9d62-ead426b63108" providerId="ADAL" clId="{07D0FC18-7F75-4F2E-AE6A-080D6AC59AA2}" dt="2023-06-10T22:20:55.122" v="482" actId="13822"/>
          <ac:cxnSpMkLst>
            <pc:docMk/>
            <pc:sldMk cId="1950782179" sldId="276"/>
            <ac:cxnSpMk id="43" creationId="{717F9899-C7C6-CCAC-D1EF-98C471D612F3}"/>
          </ac:cxnSpMkLst>
        </pc:cxnChg>
        <pc:cxnChg chg="add mod">
          <ac:chgData name="Markovic, Jovana" userId="c663c9bf-0aff-4416-9d62-ead426b63108" providerId="ADAL" clId="{07D0FC18-7F75-4F2E-AE6A-080D6AC59AA2}" dt="2023-06-10T22:21:08.559" v="484" actId="13822"/>
          <ac:cxnSpMkLst>
            <pc:docMk/>
            <pc:sldMk cId="1950782179" sldId="276"/>
            <ac:cxnSpMk id="45" creationId="{98A2474E-3698-51A4-45BD-A6AC40B42B03}"/>
          </ac:cxnSpMkLst>
        </pc:cxnChg>
        <pc:cxnChg chg="add mod">
          <ac:chgData name="Markovic, Jovana" userId="c663c9bf-0aff-4416-9d62-ead426b63108" providerId="ADAL" clId="{07D0FC18-7F75-4F2E-AE6A-080D6AC59AA2}" dt="2023-06-10T22:21:20.706" v="486" actId="13822"/>
          <ac:cxnSpMkLst>
            <pc:docMk/>
            <pc:sldMk cId="1950782179" sldId="276"/>
            <ac:cxnSpMk id="47" creationId="{92416DF1-7345-D189-182E-FA8D726D3481}"/>
          </ac:cxnSpMkLst>
        </pc:cxnChg>
        <pc:cxnChg chg="add mod">
          <ac:chgData name="Markovic, Jovana" userId="c663c9bf-0aff-4416-9d62-ead426b63108" providerId="ADAL" clId="{07D0FC18-7F75-4F2E-AE6A-080D6AC59AA2}" dt="2023-06-10T22:23:02.745" v="497" actId="13822"/>
          <ac:cxnSpMkLst>
            <pc:docMk/>
            <pc:sldMk cId="1950782179" sldId="276"/>
            <ac:cxnSpMk id="48" creationId="{CC603617-79D5-21C6-E904-0AC38A5B36E3}"/>
          </ac:cxnSpMkLst>
        </pc:cxnChg>
        <pc:cxnChg chg="add mod">
          <ac:chgData name="Markovic, Jovana" userId="c663c9bf-0aff-4416-9d62-ead426b63108" providerId="ADAL" clId="{07D0FC18-7F75-4F2E-AE6A-080D6AC59AA2}" dt="2023-06-10T22:22:58.478" v="496" actId="14100"/>
          <ac:cxnSpMkLst>
            <pc:docMk/>
            <pc:sldMk cId="1950782179" sldId="276"/>
            <ac:cxnSpMk id="53" creationId="{33C1F6CC-534A-ABB9-2726-5CC88965A9C0}"/>
          </ac:cxnSpMkLst>
        </pc:cxnChg>
        <pc:cxnChg chg="add mod">
          <ac:chgData name="Markovic, Jovana" userId="c663c9bf-0aff-4416-9d62-ead426b63108" providerId="ADAL" clId="{07D0FC18-7F75-4F2E-AE6A-080D6AC59AA2}" dt="2023-06-10T22:24:53.526" v="515" actId="13822"/>
          <ac:cxnSpMkLst>
            <pc:docMk/>
            <pc:sldMk cId="1950782179" sldId="276"/>
            <ac:cxnSpMk id="57" creationId="{43003991-5B26-0512-0AFC-E20CCEAD75D6}"/>
          </ac:cxnSpMkLst>
        </pc:cxnChg>
        <pc:cxnChg chg="add mod">
          <ac:chgData name="Markovic, Jovana" userId="c663c9bf-0aff-4416-9d62-ead426b63108" providerId="ADAL" clId="{07D0FC18-7F75-4F2E-AE6A-080D6AC59AA2}" dt="2023-06-10T22:26:32.093" v="537" actId="13822"/>
          <ac:cxnSpMkLst>
            <pc:docMk/>
            <pc:sldMk cId="1950782179" sldId="276"/>
            <ac:cxnSpMk id="63" creationId="{9D90A1EF-E1AC-745E-4693-FC0F38A314A2}"/>
          </ac:cxnSpMkLst>
        </pc:cxnChg>
      </pc:sldChg>
    </pc:docChg>
  </pc:docChgLst>
  <pc:docChgLst>
    <pc:chgData name="Shivaram, Yashas T." userId="S::yashas.shivaram@ufl.edu::bf39058e-8e3a-4482-92c1-6be760711f67" providerId="AD" clId="Web-{8A4F55BB-385A-4238-A589-BDA720A7DD0A}"/>
    <pc:docChg chg="modSld">
      <pc:chgData name="Shivaram, Yashas T." userId="S::yashas.shivaram@ufl.edu::bf39058e-8e3a-4482-92c1-6be760711f67" providerId="AD" clId="Web-{8A4F55BB-385A-4238-A589-BDA720A7DD0A}" dt="2023-06-10T23:54:34.437" v="12" actId="20577"/>
      <pc:docMkLst>
        <pc:docMk/>
      </pc:docMkLst>
      <pc:sldChg chg="addSp delSp modSp">
        <pc:chgData name="Shivaram, Yashas T." userId="S::yashas.shivaram@ufl.edu::bf39058e-8e3a-4482-92c1-6be760711f67" providerId="AD" clId="Web-{8A4F55BB-385A-4238-A589-BDA720A7DD0A}" dt="2023-06-10T23:53:47.842" v="3" actId="1076"/>
        <pc:sldMkLst>
          <pc:docMk/>
          <pc:sldMk cId="1871754420" sldId="270"/>
        </pc:sldMkLst>
        <pc:picChg chg="add mod">
          <ac:chgData name="Shivaram, Yashas T." userId="S::yashas.shivaram@ufl.edu::bf39058e-8e3a-4482-92c1-6be760711f67" providerId="AD" clId="Web-{8A4F55BB-385A-4238-A589-BDA720A7DD0A}" dt="2023-06-10T23:53:47.842" v="3" actId="1076"/>
          <ac:picMkLst>
            <pc:docMk/>
            <pc:sldMk cId="1871754420" sldId="270"/>
            <ac:picMk id="3" creationId="{B17CB3CA-DDE0-AB57-6B41-F9A3EFD82379}"/>
          </ac:picMkLst>
        </pc:picChg>
        <pc:picChg chg="del">
          <ac:chgData name="Shivaram, Yashas T." userId="S::yashas.shivaram@ufl.edu::bf39058e-8e3a-4482-92c1-6be760711f67" providerId="AD" clId="Web-{8A4F55BB-385A-4238-A589-BDA720A7DD0A}" dt="2023-06-10T23:53:25.903" v="0"/>
          <ac:picMkLst>
            <pc:docMk/>
            <pc:sldMk cId="1871754420" sldId="270"/>
            <ac:picMk id="10" creationId="{143ACC29-6C00-376F-4735-B4C9ACA48A0D}"/>
          </ac:picMkLst>
        </pc:picChg>
      </pc:sldChg>
      <pc:sldChg chg="modSp">
        <pc:chgData name="Shivaram, Yashas T." userId="S::yashas.shivaram@ufl.edu::bf39058e-8e3a-4482-92c1-6be760711f67" providerId="AD" clId="Web-{8A4F55BB-385A-4238-A589-BDA720A7DD0A}" dt="2023-06-10T23:54:34.437" v="12" actId="20577"/>
        <pc:sldMkLst>
          <pc:docMk/>
          <pc:sldMk cId="1219266828" sldId="282"/>
        </pc:sldMkLst>
        <pc:spChg chg="mod">
          <ac:chgData name="Shivaram, Yashas T." userId="S::yashas.shivaram@ufl.edu::bf39058e-8e3a-4482-92c1-6be760711f67" providerId="AD" clId="Web-{8A4F55BB-385A-4238-A589-BDA720A7DD0A}" dt="2023-06-10T23:54:34.437" v="12" actId="20577"/>
          <ac:spMkLst>
            <pc:docMk/>
            <pc:sldMk cId="1219266828" sldId="282"/>
            <ac:spMk id="3" creationId="{DE23E85A-8164-BFAA-BF6D-13867E018D7F}"/>
          </ac:spMkLst>
        </pc:spChg>
      </pc:sldChg>
    </pc:docChg>
  </pc:docChgLst>
  <pc:docChgLst>
    <pc:chgData name="Gonzalez Grospe, Melissa C." userId="S::melissagonzalezg@ufl.edu::7677ecd0-4903-4895-bfc4-8e657250f287" providerId="AD" clId="Web-{5F4E0666-7A47-4B67-B107-53AAEDF2E061}"/>
    <pc:docChg chg="delSld modSld">
      <pc:chgData name="Gonzalez Grospe, Melissa C." userId="S::melissagonzalezg@ufl.edu::7677ecd0-4903-4895-bfc4-8e657250f287" providerId="AD" clId="Web-{5F4E0666-7A47-4B67-B107-53AAEDF2E061}" dt="2023-06-10T22:33:10.191" v="741" actId="20577"/>
      <pc:docMkLst>
        <pc:docMk/>
      </pc:docMkLst>
      <pc:sldChg chg="addSp modSp">
        <pc:chgData name="Gonzalez Grospe, Melissa C." userId="S::melissagonzalezg@ufl.edu::7677ecd0-4903-4895-bfc4-8e657250f287" providerId="AD" clId="Web-{5F4E0666-7A47-4B67-B107-53AAEDF2E061}" dt="2023-06-10T22:33:10.191" v="741" actId="20577"/>
        <pc:sldMkLst>
          <pc:docMk/>
          <pc:sldMk cId="3272545620" sldId="258"/>
        </pc:sldMkLst>
        <pc:spChg chg="mod">
          <ac:chgData name="Gonzalez Grospe, Melissa C." userId="S::melissagonzalezg@ufl.edu::7677ecd0-4903-4895-bfc4-8e657250f287" providerId="AD" clId="Web-{5F4E0666-7A47-4B67-B107-53AAEDF2E061}" dt="2023-06-10T22:33:10.191" v="741" actId="20577"/>
          <ac:spMkLst>
            <pc:docMk/>
            <pc:sldMk cId="3272545620" sldId="258"/>
            <ac:spMk id="3" creationId="{DE23E85A-8164-BFAA-BF6D-13867E018D7F}"/>
          </ac:spMkLst>
        </pc:spChg>
        <pc:picChg chg="add mod">
          <ac:chgData name="Gonzalez Grospe, Melissa C." userId="S::melissagonzalezg@ufl.edu::7677ecd0-4903-4895-bfc4-8e657250f287" providerId="AD" clId="Web-{5F4E0666-7A47-4B67-B107-53AAEDF2E061}" dt="2023-06-10T22:10:00.488" v="528" actId="1076"/>
          <ac:picMkLst>
            <pc:docMk/>
            <pc:sldMk cId="3272545620" sldId="258"/>
            <ac:picMk id="6" creationId="{FCAA64F3-D6A7-D7C2-97A2-C85589CA1413}"/>
          </ac:picMkLst>
        </pc:picChg>
      </pc:sldChg>
      <pc:sldChg chg="addSp modSp">
        <pc:chgData name="Gonzalez Grospe, Melissa C." userId="S::melissagonzalezg@ufl.edu::7677ecd0-4903-4895-bfc4-8e657250f287" providerId="AD" clId="Web-{5F4E0666-7A47-4B67-B107-53AAEDF2E061}" dt="2023-06-10T22:22:36.044" v="717" actId="20577"/>
        <pc:sldMkLst>
          <pc:docMk/>
          <pc:sldMk cId="3823250266" sldId="260"/>
        </pc:sldMkLst>
        <pc:spChg chg="mod">
          <ac:chgData name="Gonzalez Grospe, Melissa C." userId="S::melissagonzalezg@ufl.edu::7677ecd0-4903-4895-bfc4-8e657250f287" providerId="AD" clId="Web-{5F4E0666-7A47-4B67-B107-53AAEDF2E061}" dt="2023-06-10T22:22:36.044" v="717" actId="20577"/>
          <ac:spMkLst>
            <pc:docMk/>
            <pc:sldMk cId="3823250266" sldId="260"/>
            <ac:spMk id="3" creationId="{DE23E85A-8164-BFAA-BF6D-13867E018D7F}"/>
          </ac:spMkLst>
        </pc:spChg>
        <pc:picChg chg="add mod modCrop">
          <ac:chgData name="Gonzalez Grospe, Melissa C." userId="S::melissagonzalezg@ufl.edu::7677ecd0-4903-4895-bfc4-8e657250f287" providerId="AD" clId="Web-{5F4E0666-7A47-4B67-B107-53AAEDF2E061}" dt="2023-06-10T22:09:13.062" v="522" actId="14100"/>
          <ac:picMkLst>
            <pc:docMk/>
            <pc:sldMk cId="3823250266" sldId="260"/>
            <ac:picMk id="6" creationId="{D092C685-BB8E-00C2-3E9D-A122A2D1F8F7}"/>
          </ac:picMkLst>
        </pc:picChg>
        <pc:picChg chg="add mod modCrop">
          <ac:chgData name="Gonzalez Grospe, Melissa C." userId="S::melissagonzalezg@ufl.edu::7677ecd0-4903-4895-bfc4-8e657250f287" providerId="AD" clId="Web-{5F4E0666-7A47-4B67-B107-53AAEDF2E061}" dt="2023-06-10T22:09:19.938" v="525" actId="1076"/>
          <ac:picMkLst>
            <pc:docMk/>
            <pc:sldMk cId="3823250266" sldId="260"/>
            <ac:picMk id="7" creationId="{5123649C-AC6E-7302-6804-3884F242F511}"/>
          </ac:picMkLst>
        </pc:picChg>
      </pc:sldChg>
      <pc:sldChg chg="modSp">
        <pc:chgData name="Gonzalez Grospe, Melissa C." userId="S::melissagonzalezg@ufl.edu::7677ecd0-4903-4895-bfc4-8e657250f287" providerId="AD" clId="Web-{5F4E0666-7A47-4B67-B107-53AAEDF2E061}" dt="2023-06-10T21:58:00.731" v="231" actId="20577"/>
        <pc:sldMkLst>
          <pc:docMk/>
          <pc:sldMk cId="3914175669" sldId="261"/>
        </pc:sldMkLst>
        <pc:spChg chg="mod">
          <ac:chgData name="Gonzalez Grospe, Melissa C." userId="S::melissagonzalezg@ufl.edu::7677ecd0-4903-4895-bfc4-8e657250f287" providerId="AD" clId="Web-{5F4E0666-7A47-4B67-B107-53AAEDF2E061}" dt="2023-06-10T21:58:00.731" v="231" actId="20577"/>
          <ac:spMkLst>
            <pc:docMk/>
            <pc:sldMk cId="3914175669" sldId="261"/>
            <ac:spMk id="3" creationId="{DE23E85A-8164-BFAA-BF6D-13867E018D7F}"/>
          </ac:spMkLst>
        </pc:spChg>
      </pc:sldChg>
      <pc:sldChg chg="del">
        <pc:chgData name="Gonzalez Grospe, Melissa C." userId="S::melissagonzalezg@ufl.edu::7677ecd0-4903-4895-bfc4-8e657250f287" providerId="AD" clId="Web-{5F4E0666-7A47-4B67-B107-53AAEDF2E061}" dt="2023-06-10T22:31:45.794" v="738"/>
        <pc:sldMkLst>
          <pc:docMk/>
          <pc:sldMk cId="4112922086" sldId="262"/>
        </pc:sldMkLst>
      </pc:sldChg>
      <pc:sldChg chg="addSp delSp modSp">
        <pc:chgData name="Gonzalez Grospe, Melissa C." userId="S::melissagonzalezg@ufl.edu::7677ecd0-4903-4895-bfc4-8e657250f287" providerId="AD" clId="Web-{5F4E0666-7A47-4B67-B107-53AAEDF2E061}" dt="2023-06-10T22:20:46.036" v="699"/>
        <pc:sldMkLst>
          <pc:docMk/>
          <pc:sldMk cId="3752105969" sldId="263"/>
        </pc:sldMkLst>
        <pc:spChg chg="mod">
          <ac:chgData name="Gonzalez Grospe, Melissa C." userId="S::melissagonzalezg@ufl.edu::7677ecd0-4903-4895-bfc4-8e657250f287" providerId="AD" clId="Web-{5F4E0666-7A47-4B67-B107-53AAEDF2E061}" dt="2023-06-10T22:20:18.190" v="692" actId="20577"/>
          <ac:spMkLst>
            <pc:docMk/>
            <pc:sldMk cId="3752105969" sldId="263"/>
            <ac:spMk id="3" creationId="{DE23E85A-8164-BFAA-BF6D-13867E018D7F}"/>
          </ac:spMkLst>
        </pc:spChg>
        <pc:spChg chg="mod">
          <ac:chgData name="Gonzalez Grospe, Melissa C." userId="S::melissagonzalezg@ufl.edu::7677ecd0-4903-4895-bfc4-8e657250f287" providerId="AD" clId="Web-{5F4E0666-7A47-4B67-B107-53AAEDF2E061}" dt="2023-06-10T22:20:21.049" v="693" actId="1076"/>
          <ac:spMkLst>
            <pc:docMk/>
            <pc:sldMk cId="3752105969" sldId="263"/>
            <ac:spMk id="7" creationId="{C57901A5-140B-8D74-08C3-8FA16CD7CE7B}"/>
          </ac:spMkLst>
        </pc:spChg>
        <pc:spChg chg="add del mod">
          <ac:chgData name="Gonzalez Grospe, Melissa C." userId="S::melissagonzalezg@ufl.edu::7677ecd0-4903-4895-bfc4-8e657250f287" providerId="AD" clId="Web-{5F4E0666-7A47-4B67-B107-53AAEDF2E061}" dt="2023-06-10T22:18:50.496" v="681"/>
          <ac:spMkLst>
            <pc:docMk/>
            <pc:sldMk cId="3752105969" sldId="263"/>
            <ac:spMk id="8" creationId="{0CFC9409-423A-FF3F-1FD5-7D80C4397C9C}"/>
          </ac:spMkLst>
        </pc:spChg>
        <pc:spChg chg="add mod">
          <ac:chgData name="Gonzalez Grospe, Melissa C." userId="S::melissagonzalezg@ufl.edu::7677ecd0-4903-4895-bfc4-8e657250f287" providerId="AD" clId="Web-{5F4E0666-7A47-4B67-B107-53AAEDF2E061}" dt="2023-06-10T22:19:11.669" v="686" actId="14100"/>
          <ac:spMkLst>
            <pc:docMk/>
            <pc:sldMk cId="3752105969" sldId="263"/>
            <ac:spMk id="10" creationId="{FF1ADF21-C47D-9FA2-2C55-23F217516EA9}"/>
          </ac:spMkLst>
        </pc:spChg>
        <pc:cxnChg chg="add mod">
          <ac:chgData name="Gonzalez Grospe, Melissa C." userId="S::melissagonzalezg@ufl.edu::7677ecd0-4903-4895-bfc4-8e657250f287" providerId="AD" clId="Web-{5F4E0666-7A47-4B67-B107-53AAEDF2E061}" dt="2023-06-10T22:20:46.036" v="699"/>
          <ac:cxnSpMkLst>
            <pc:docMk/>
            <pc:sldMk cId="3752105969" sldId="263"/>
            <ac:cxnSpMk id="11" creationId="{009930D3-D414-E5A3-4E6E-4A6282D03296}"/>
          </ac:cxnSpMkLst>
        </pc:cxnChg>
      </pc:sldChg>
      <pc:sldChg chg="addSp delSp modSp">
        <pc:chgData name="Gonzalez Grospe, Melissa C." userId="S::melissagonzalezg@ufl.edu::7677ecd0-4903-4895-bfc4-8e657250f287" providerId="AD" clId="Web-{5F4E0666-7A47-4B67-B107-53AAEDF2E061}" dt="2023-06-10T22:19:29.655" v="689" actId="1076"/>
        <pc:sldMkLst>
          <pc:docMk/>
          <pc:sldMk cId="3470355916" sldId="264"/>
        </pc:sldMkLst>
        <pc:spChg chg="mod">
          <ac:chgData name="Gonzalez Grospe, Melissa C." userId="S::melissagonzalezg@ufl.edu::7677ecd0-4903-4895-bfc4-8e657250f287" providerId="AD" clId="Web-{5F4E0666-7A47-4B67-B107-53AAEDF2E061}" dt="2023-06-10T21:44:01.090" v="177" actId="20577"/>
          <ac:spMkLst>
            <pc:docMk/>
            <pc:sldMk cId="3470355916" sldId="264"/>
            <ac:spMk id="3" creationId="{DE23E85A-8164-BFAA-BF6D-13867E018D7F}"/>
          </ac:spMkLst>
        </pc:spChg>
        <pc:spChg chg="add mod">
          <ac:chgData name="Gonzalez Grospe, Melissa C." userId="S::melissagonzalezg@ufl.edu::7677ecd0-4903-4895-bfc4-8e657250f287" providerId="AD" clId="Web-{5F4E0666-7A47-4B67-B107-53AAEDF2E061}" dt="2023-06-10T22:19:29.655" v="689" actId="1076"/>
          <ac:spMkLst>
            <pc:docMk/>
            <pc:sldMk cId="3470355916" sldId="264"/>
            <ac:spMk id="10" creationId="{27066FA5-4587-6D02-2636-755825DA6F6E}"/>
          </ac:spMkLst>
        </pc:spChg>
        <pc:picChg chg="del">
          <ac:chgData name="Gonzalez Grospe, Melissa C." userId="S::melissagonzalezg@ufl.edu::7677ecd0-4903-4895-bfc4-8e657250f287" providerId="AD" clId="Web-{5F4E0666-7A47-4B67-B107-53AAEDF2E061}" dt="2023-06-10T22:17:29.224" v="660"/>
          <ac:picMkLst>
            <pc:docMk/>
            <pc:sldMk cId="3470355916" sldId="264"/>
            <ac:picMk id="6" creationId="{4260B959-97EE-9EED-1CD9-2BF53A6A449C}"/>
          </ac:picMkLst>
        </pc:picChg>
        <pc:picChg chg="add">
          <ac:chgData name="Gonzalez Grospe, Melissa C." userId="S::melissagonzalezg@ufl.edu::7677ecd0-4903-4895-bfc4-8e657250f287" providerId="AD" clId="Web-{5F4E0666-7A47-4B67-B107-53AAEDF2E061}" dt="2023-06-10T22:19:22.420" v="687"/>
          <ac:picMkLst>
            <pc:docMk/>
            <pc:sldMk cId="3470355916" sldId="264"/>
            <ac:picMk id="8" creationId="{3EAEC2AC-4BB4-096D-EAAF-A708BEB7EEE1}"/>
          </ac:picMkLst>
        </pc:picChg>
      </pc:sldChg>
      <pc:sldChg chg="addSp delSp modSp">
        <pc:chgData name="Gonzalez Grospe, Melissa C." userId="S::melissagonzalezg@ufl.edu::7677ecd0-4903-4895-bfc4-8e657250f287" providerId="AD" clId="Web-{5F4E0666-7A47-4B67-B107-53AAEDF2E061}" dt="2023-06-10T22:28:07.056" v="737" actId="1076"/>
        <pc:sldMkLst>
          <pc:docMk/>
          <pc:sldMk cId="2420922309" sldId="265"/>
        </pc:sldMkLst>
        <pc:spChg chg="mod">
          <ac:chgData name="Gonzalez Grospe, Melissa C." userId="S::melissagonzalezg@ufl.edu::7677ecd0-4903-4895-bfc4-8e657250f287" providerId="AD" clId="Web-{5F4E0666-7A47-4B67-B107-53AAEDF2E061}" dt="2023-06-10T21:44:27.248" v="180" actId="20577"/>
          <ac:spMkLst>
            <pc:docMk/>
            <pc:sldMk cId="2420922309" sldId="265"/>
            <ac:spMk id="3" creationId="{DE23E85A-8164-BFAA-BF6D-13867E018D7F}"/>
          </ac:spMkLst>
        </pc:spChg>
        <pc:spChg chg="add del mod">
          <ac:chgData name="Gonzalez Grospe, Melissa C." userId="S::melissagonzalezg@ufl.edu::7677ecd0-4903-4895-bfc4-8e657250f287" providerId="AD" clId="Web-{5F4E0666-7A47-4B67-B107-53AAEDF2E061}" dt="2023-06-10T22:21:05.631" v="701"/>
          <ac:spMkLst>
            <pc:docMk/>
            <pc:sldMk cId="2420922309" sldId="265"/>
            <ac:spMk id="7" creationId="{8F38525E-0404-C327-436F-738E354D9E09}"/>
          </ac:spMkLst>
        </pc:spChg>
        <pc:spChg chg="add del">
          <ac:chgData name="Gonzalez Grospe, Melissa C." userId="S::melissagonzalezg@ufl.edu::7677ecd0-4903-4895-bfc4-8e657250f287" providerId="AD" clId="Web-{5F4E0666-7A47-4B67-B107-53AAEDF2E061}" dt="2023-06-10T21:45:18.924" v="189"/>
          <ac:spMkLst>
            <pc:docMk/>
            <pc:sldMk cId="2420922309" sldId="265"/>
            <ac:spMk id="8" creationId="{7CD65775-53BF-FFC8-3C45-D19D8E0B9CAF}"/>
          </ac:spMkLst>
        </pc:spChg>
        <pc:spChg chg="add del mod">
          <ac:chgData name="Gonzalez Grospe, Melissa C." userId="S::melissagonzalezg@ufl.edu::7677ecd0-4903-4895-bfc4-8e657250f287" providerId="AD" clId="Web-{5F4E0666-7A47-4B67-B107-53AAEDF2E061}" dt="2023-06-10T22:21:04.006" v="700"/>
          <ac:spMkLst>
            <pc:docMk/>
            <pc:sldMk cId="2420922309" sldId="265"/>
            <ac:spMk id="10" creationId="{875F0E2F-EEF4-E91D-FEBE-13AAB1E4B137}"/>
          </ac:spMkLst>
        </pc:spChg>
        <pc:spChg chg="add mod">
          <ac:chgData name="Gonzalez Grospe, Melissa C." userId="S::melissagonzalezg@ufl.edu::7677ecd0-4903-4895-bfc4-8e657250f287" providerId="AD" clId="Web-{5F4E0666-7A47-4B67-B107-53AAEDF2E061}" dt="2023-06-10T22:21:26.851" v="706" actId="14100"/>
          <ac:spMkLst>
            <pc:docMk/>
            <pc:sldMk cId="2420922309" sldId="265"/>
            <ac:spMk id="11" creationId="{C301D333-3C4D-9308-8F1C-43BB3A77031A}"/>
          </ac:spMkLst>
        </pc:spChg>
        <pc:spChg chg="add mod">
          <ac:chgData name="Gonzalez Grospe, Melissa C." userId="S::melissagonzalezg@ufl.edu::7677ecd0-4903-4895-bfc4-8e657250f287" providerId="AD" clId="Web-{5F4E0666-7A47-4B67-B107-53AAEDF2E061}" dt="2023-06-10T22:21:36.711" v="709" actId="1076"/>
          <ac:spMkLst>
            <pc:docMk/>
            <pc:sldMk cId="2420922309" sldId="265"/>
            <ac:spMk id="12" creationId="{24783083-3FFA-5AA2-7E27-3B7D843EBDF3}"/>
          </ac:spMkLst>
        </pc:spChg>
        <pc:spChg chg="mod">
          <ac:chgData name="Gonzalez Grospe, Melissa C." userId="S::melissagonzalezg@ufl.edu::7677ecd0-4903-4895-bfc4-8e657250f287" providerId="AD" clId="Web-{5F4E0666-7A47-4B67-B107-53AAEDF2E061}" dt="2023-06-10T22:28:07.056" v="737" actId="1076"/>
          <ac:spMkLst>
            <pc:docMk/>
            <pc:sldMk cId="2420922309" sldId="265"/>
            <ac:spMk id="18" creationId="{BCA5897E-58C1-0815-CF54-EC3BF4BD4029}"/>
          </ac:spMkLst>
        </pc:spChg>
        <pc:picChg chg="mod">
          <ac:chgData name="Gonzalez Grospe, Melissa C." userId="S::melissagonzalezg@ufl.edu::7677ecd0-4903-4895-bfc4-8e657250f287" providerId="AD" clId="Web-{5F4E0666-7A47-4B67-B107-53AAEDF2E061}" dt="2023-06-10T21:45:46.848" v="198" actId="1076"/>
          <ac:picMkLst>
            <pc:docMk/>
            <pc:sldMk cId="2420922309" sldId="265"/>
            <ac:picMk id="6" creationId="{CF7F2F7E-8490-B78E-8A55-AD0109525B9A}"/>
          </ac:picMkLst>
        </pc:picChg>
        <pc:picChg chg="add del mod">
          <ac:chgData name="Gonzalez Grospe, Melissa C." userId="S::melissagonzalezg@ufl.edu::7677ecd0-4903-4895-bfc4-8e657250f287" providerId="AD" clId="Web-{5F4E0666-7A47-4B67-B107-53AAEDF2E061}" dt="2023-06-10T21:45:31.003" v="191"/>
          <ac:picMkLst>
            <pc:docMk/>
            <pc:sldMk cId="2420922309" sldId="265"/>
            <ac:picMk id="9" creationId="{2EC21629-4CC9-50C2-8BB4-4B949A01F6EE}"/>
          </ac:picMkLst>
        </pc:picChg>
      </pc:sldChg>
      <pc:sldChg chg="modSp">
        <pc:chgData name="Gonzalez Grospe, Melissa C." userId="S::melissagonzalezg@ufl.edu::7677ecd0-4903-4895-bfc4-8e657250f287" providerId="AD" clId="Web-{5F4E0666-7A47-4B67-B107-53AAEDF2E061}" dt="2023-06-10T22:25:45.811" v="733"/>
        <pc:sldMkLst>
          <pc:docMk/>
          <pc:sldMk cId="3634542747" sldId="277"/>
        </pc:sldMkLst>
        <pc:graphicFrameChg chg="mod modGraphic">
          <ac:chgData name="Gonzalez Grospe, Melissa C." userId="S::melissagonzalezg@ufl.edu::7677ecd0-4903-4895-bfc4-8e657250f287" providerId="AD" clId="Web-{5F4E0666-7A47-4B67-B107-53AAEDF2E061}" dt="2023-06-10T22:25:45.811" v="733"/>
          <ac:graphicFrameMkLst>
            <pc:docMk/>
            <pc:sldMk cId="3634542747" sldId="277"/>
            <ac:graphicFrameMk id="5" creationId="{9A4AD02D-D450-34FB-C2D6-534A7287CD1A}"/>
          </ac:graphicFrameMkLst>
        </pc:graphicFrameChg>
      </pc:sldChg>
    </pc:docChg>
  </pc:docChgLst>
  <pc:docChgLst>
    <pc:chgData name="Horton, Daniel P." userId="S::d.horton@ufl.edu::08b3ffd0-6987-49e7-bfe0-05a52ca2d0df" providerId="AD" clId="Web-{CF9DEE60-AEB1-4A19-96B7-CB258BBC81A1}"/>
    <pc:docChg chg="addSld modSld">
      <pc:chgData name="Horton, Daniel P." userId="S::d.horton@ufl.edu::08b3ffd0-6987-49e7-bfe0-05a52ca2d0df" providerId="AD" clId="Web-{CF9DEE60-AEB1-4A19-96B7-CB258BBC81A1}" dt="2023-06-10T22:55:02.940" v="42" actId="20577"/>
      <pc:docMkLst>
        <pc:docMk/>
      </pc:docMkLst>
      <pc:sldChg chg="modSp">
        <pc:chgData name="Horton, Daniel P." userId="S::d.horton@ufl.edu::08b3ffd0-6987-49e7-bfe0-05a52ca2d0df" providerId="AD" clId="Web-{CF9DEE60-AEB1-4A19-96B7-CB258BBC81A1}" dt="2023-06-10T22:54:16.234" v="33" actId="20577"/>
        <pc:sldMkLst>
          <pc:docMk/>
          <pc:sldMk cId="2598998415" sldId="278"/>
        </pc:sldMkLst>
        <pc:spChg chg="mod">
          <ac:chgData name="Horton, Daniel P." userId="S::d.horton@ufl.edu::08b3ffd0-6987-49e7-bfe0-05a52ca2d0df" providerId="AD" clId="Web-{CF9DEE60-AEB1-4A19-96B7-CB258BBC81A1}" dt="2023-06-10T22:54:16.234" v="33" actId="20577"/>
          <ac:spMkLst>
            <pc:docMk/>
            <pc:sldMk cId="2598998415" sldId="278"/>
            <ac:spMk id="3" creationId="{DE23E85A-8164-BFAA-BF6D-13867E018D7F}"/>
          </ac:spMkLst>
        </pc:spChg>
      </pc:sldChg>
      <pc:sldChg chg="modSp new">
        <pc:chgData name="Horton, Daniel P." userId="S::d.horton@ufl.edu::08b3ffd0-6987-49e7-bfe0-05a52ca2d0df" providerId="AD" clId="Web-{CF9DEE60-AEB1-4A19-96B7-CB258BBC81A1}" dt="2023-06-10T22:55:02.940" v="42" actId="20577"/>
        <pc:sldMkLst>
          <pc:docMk/>
          <pc:sldMk cId="2577287595" sldId="280"/>
        </pc:sldMkLst>
        <pc:spChg chg="mod">
          <ac:chgData name="Horton, Daniel P." userId="S::d.horton@ufl.edu::08b3ffd0-6987-49e7-bfe0-05a52ca2d0df" providerId="AD" clId="Web-{CF9DEE60-AEB1-4A19-96B7-CB258BBC81A1}" dt="2023-06-10T22:55:02.940" v="42" actId="20577"/>
          <ac:spMkLst>
            <pc:docMk/>
            <pc:sldMk cId="2577287595" sldId="280"/>
            <ac:spMk id="2" creationId="{94317924-762D-EA60-D766-18F3E1D16732}"/>
          </ac:spMkLst>
        </pc:spChg>
      </pc:sldChg>
    </pc:docChg>
  </pc:docChgLst>
  <pc:docChgLst>
    <pc:chgData name="Horton, Daniel P." userId="S::d.horton@ufl.edu::08b3ffd0-6987-49e7-bfe0-05a52ca2d0df" providerId="AD" clId="Web-{2BF750FC-BF74-4BFB-9175-1159B169D088}"/>
    <pc:docChg chg="modSld">
      <pc:chgData name="Horton, Daniel P." userId="S::d.horton@ufl.edu::08b3ffd0-6987-49e7-bfe0-05a52ca2d0df" providerId="AD" clId="Web-{2BF750FC-BF74-4BFB-9175-1159B169D088}" dt="2023-06-11T12:12:25.212" v="575" actId="1076"/>
      <pc:docMkLst>
        <pc:docMk/>
      </pc:docMkLst>
      <pc:sldChg chg="modSp">
        <pc:chgData name="Horton, Daniel P." userId="S::d.horton@ufl.edu::08b3ffd0-6987-49e7-bfe0-05a52ca2d0df" providerId="AD" clId="Web-{2BF750FC-BF74-4BFB-9175-1159B169D088}" dt="2023-06-11T11:56:11.678" v="240" actId="20577"/>
        <pc:sldMkLst>
          <pc:docMk/>
          <pc:sldMk cId="3272545620" sldId="258"/>
        </pc:sldMkLst>
        <pc:spChg chg="mod">
          <ac:chgData name="Horton, Daniel P." userId="S::d.horton@ufl.edu::08b3ffd0-6987-49e7-bfe0-05a52ca2d0df" providerId="AD" clId="Web-{2BF750FC-BF74-4BFB-9175-1159B169D088}" dt="2023-06-11T11:56:11.678" v="240" actId="20577"/>
          <ac:spMkLst>
            <pc:docMk/>
            <pc:sldMk cId="3272545620" sldId="258"/>
            <ac:spMk id="3" creationId="{DE23E85A-8164-BFAA-BF6D-13867E018D7F}"/>
          </ac:spMkLst>
        </pc:spChg>
      </pc:sldChg>
      <pc:sldChg chg="modSp">
        <pc:chgData name="Horton, Daniel P." userId="S::d.horton@ufl.edu::08b3ffd0-6987-49e7-bfe0-05a52ca2d0df" providerId="AD" clId="Web-{2BF750FC-BF74-4BFB-9175-1159B169D088}" dt="2023-06-11T11:52:32.617" v="39" actId="20577"/>
        <pc:sldMkLst>
          <pc:docMk/>
          <pc:sldMk cId="3823250266" sldId="260"/>
        </pc:sldMkLst>
        <pc:spChg chg="mod">
          <ac:chgData name="Horton, Daniel P." userId="S::d.horton@ufl.edu::08b3ffd0-6987-49e7-bfe0-05a52ca2d0df" providerId="AD" clId="Web-{2BF750FC-BF74-4BFB-9175-1159B169D088}" dt="2023-06-11T11:52:32.617" v="39" actId="20577"/>
          <ac:spMkLst>
            <pc:docMk/>
            <pc:sldMk cId="3823250266" sldId="260"/>
            <ac:spMk id="3" creationId="{DE23E85A-8164-BFAA-BF6D-13867E018D7F}"/>
          </ac:spMkLst>
        </pc:spChg>
      </pc:sldChg>
      <pc:sldChg chg="modSp">
        <pc:chgData name="Horton, Daniel P." userId="S::d.horton@ufl.edu::08b3ffd0-6987-49e7-bfe0-05a52ca2d0df" providerId="AD" clId="Web-{2BF750FC-BF74-4BFB-9175-1159B169D088}" dt="2023-06-11T12:00:22.806" v="287" actId="1076"/>
        <pc:sldMkLst>
          <pc:docMk/>
          <pc:sldMk cId="3752105969" sldId="263"/>
        </pc:sldMkLst>
        <pc:spChg chg="mod">
          <ac:chgData name="Horton, Daniel P." userId="S::d.horton@ufl.edu::08b3ffd0-6987-49e7-bfe0-05a52ca2d0df" providerId="AD" clId="Web-{2BF750FC-BF74-4BFB-9175-1159B169D088}" dt="2023-06-11T11:58:57.923" v="271" actId="20577"/>
          <ac:spMkLst>
            <pc:docMk/>
            <pc:sldMk cId="3752105969" sldId="263"/>
            <ac:spMk id="3" creationId="{DE23E85A-8164-BFAA-BF6D-13867E018D7F}"/>
          </ac:spMkLst>
        </pc:spChg>
        <pc:spChg chg="mod">
          <ac:chgData name="Horton, Daniel P." userId="S::d.horton@ufl.edu::08b3ffd0-6987-49e7-bfe0-05a52ca2d0df" providerId="AD" clId="Web-{2BF750FC-BF74-4BFB-9175-1159B169D088}" dt="2023-06-11T12:00:22.806" v="287" actId="1076"/>
          <ac:spMkLst>
            <pc:docMk/>
            <pc:sldMk cId="3752105969" sldId="263"/>
            <ac:spMk id="7" creationId="{C57901A5-140B-8D74-08C3-8FA16CD7CE7B}"/>
          </ac:spMkLst>
        </pc:spChg>
        <pc:spChg chg="mod">
          <ac:chgData name="Horton, Daniel P." userId="S::d.horton@ufl.edu::08b3ffd0-6987-49e7-bfe0-05a52ca2d0df" providerId="AD" clId="Web-{2BF750FC-BF74-4BFB-9175-1159B169D088}" dt="2023-06-11T11:59:53.677" v="283" actId="1076"/>
          <ac:spMkLst>
            <pc:docMk/>
            <pc:sldMk cId="3752105969" sldId="263"/>
            <ac:spMk id="10" creationId="{FF1ADF21-C47D-9FA2-2C55-23F217516EA9}"/>
          </ac:spMkLst>
        </pc:spChg>
        <pc:picChg chg="mod">
          <ac:chgData name="Horton, Daniel P." userId="S::d.horton@ufl.edu::08b3ffd0-6987-49e7-bfe0-05a52ca2d0df" providerId="AD" clId="Web-{2BF750FC-BF74-4BFB-9175-1159B169D088}" dt="2023-06-11T11:59:49.442" v="282" actId="1076"/>
          <ac:picMkLst>
            <pc:docMk/>
            <pc:sldMk cId="3752105969" sldId="263"/>
            <ac:picMk id="6" creationId="{A767A174-BC13-9462-50E7-B7D71B115F3A}"/>
          </ac:picMkLst>
        </pc:picChg>
        <pc:cxnChg chg="mod">
          <ac:chgData name="Horton, Daniel P." userId="S::d.horton@ufl.edu::08b3ffd0-6987-49e7-bfe0-05a52ca2d0df" providerId="AD" clId="Web-{2BF750FC-BF74-4BFB-9175-1159B169D088}" dt="2023-06-11T12:00:17.508" v="286" actId="14100"/>
          <ac:cxnSpMkLst>
            <pc:docMk/>
            <pc:sldMk cId="3752105969" sldId="263"/>
            <ac:cxnSpMk id="11" creationId="{009930D3-D414-E5A3-4E6E-4A6282D03296}"/>
          </ac:cxnSpMkLst>
        </pc:cxnChg>
      </pc:sldChg>
      <pc:sldChg chg="modSp">
        <pc:chgData name="Horton, Daniel P." userId="S::d.horton@ufl.edu::08b3ffd0-6987-49e7-bfe0-05a52ca2d0df" providerId="AD" clId="Web-{2BF750FC-BF74-4BFB-9175-1159B169D088}" dt="2023-06-11T12:02:32.205" v="360" actId="1076"/>
        <pc:sldMkLst>
          <pc:docMk/>
          <pc:sldMk cId="3470355916" sldId="264"/>
        </pc:sldMkLst>
        <pc:spChg chg="mod">
          <ac:chgData name="Horton, Daniel P." userId="S::d.horton@ufl.edu::08b3ffd0-6987-49e7-bfe0-05a52ca2d0df" providerId="AD" clId="Web-{2BF750FC-BF74-4BFB-9175-1159B169D088}" dt="2023-06-11T12:01:44.249" v="350" actId="20577"/>
          <ac:spMkLst>
            <pc:docMk/>
            <pc:sldMk cId="3470355916" sldId="264"/>
            <ac:spMk id="3" creationId="{DE23E85A-8164-BFAA-BF6D-13867E018D7F}"/>
          </ac:spMkLst>
        </pc:spChg>
        <pc:spChg chg="mod">
          <ac:chgData name="Horton, Daniel P." userId="S::d.horton@ufl.edu::08b3ffd0-6987-49e7-bfe0-05a52ca2d0df" providerId="AD" clId="Web-{2BF750FC-BF74-4BFB-9175-1159B169D088}" dt="2023-06-11T12:02:32.205" v="360" actId="1076"/>
          <ac:spMkLst>
            <pc:docMk/>
            <pc:sldMk cId="3470355916" sldId="264"/>
            <ac:spMk id="7" creationId="{514C2BB4-F960-9460-2A43-3BF018AE3364}"/>
          </ac:spMkLst>
        </pc:spChg>
        <pc:spChg chg="mod">
          <ac:chgData name="Horton, Daniel P." userId="S::d.horton@ufl.edu::08b3ffd0-6987-49e7-bfe0-05a52ca2d0df" providerId="AD" clId="Web-{2BF750FC-BF74-4BFB-9175-1159B169D088}" dt="2023-06-11T12:02:20.704" v="356" actId="1076"/>
          <ac:spMkLst>
            <pc:docMk/>
            <pc:sldMk cId="3470355916" sldId="264"/>
            <ac:spMk id="10" creationId="{27066FA5-4587-6D02-2636-755825DA6F6E}"/>
          </ac:spMkLst>
        </pc:spChg>
        <pc:picChg chg="mod">
          <ac:chgData name="Horton, Daniel P." userId="S::d.horton@ufl.edu::08b3ffd0-6987-49e7-bfe0-05a52ca2d0df" providerId="AD" clId="Web-{2BF750FC-BF74-4BFB-9175-1159B169D088}" dt="2023-06-11T12:02:15.516" v="355" actId="1076"/>
          <ac:picMkLst>
            <pc:docMk/>
            <pc:sldMk cId="3470355916" sldId="264"/>
            <ac:picMk id="8" creationId="{3EAEC2AC-4BB4-096D-EAAF-A708BEB7EEE1}"/>
          </ac:picMkLst>
        </pc:picChg>
        <pc:cxnChg chg="mod">
          <ac:chgData name="Horton, Daniel P." userId="S::d.horton@ufl.edu::08b3ffd0-6987-49e7-bfe0-05a52ca2d0df" providerId="AD" clId="Web-{2BF750FC-BF74-4BFB-9175-1159B169D088}" dt="2023-06-11T12:02:28.454" v="359" actId="14100"/>
          <ac:cxnSpMkLst>
            <pc:docMk/>
            <pc:sldMk cId="3470355916" sldId="264"/>
            <ac:cxnSpMk id="11" creationId="{1D0D2E2C-E69F-D045-2414-07B97A814B5E}"/>
          </ac:cxnSpMkLst>
        </pc:cxnChg>
      </pc:sldChg>
      <pc:sldChg chg="modSp">
        <pc:chgData name="Horton, Daniel P." userId="S::d.horton@ufl.edu::08b3ffd0-6987-49e7-bfe0-05a52ca2d0df" providerId="AD" clId="Web-{2BF750FC-BF74-4BFB-9175-1159B169D088}" dt="2023-06-11T12:04:39.025" v="524" actId="1076"/>
        <pc:sldMkLst>
          <pc:docMk/>
          <pc:sldMk cId="2420922309" sldId="265"/>
        </pc:sldMkLst>
        <pc:spChg chg="mod">
          <ac:chgData name="Horton, Daniel P." userId="S::d.horton@ufl.edu::08b3ffd0-6987-49e7-bfe0-05a52ca2d0df" providerId="AD" clId="Web-{2BF750FC-BF74-4BFB-9175-1159B169D088}" dt="2023-06-11T12:04:19.227" v="514" actId="20577"/>
          <ac:spMkLst>
            <pc:docMk/>
            <pc:sldMk cId="2420922309" sldId="265"/>
            <ac:spMk id="3" creationId="{DE23E85A-8164-BFAA-BF6D-13867E018D7F}"/>
          </ac:spMkLst>
        </pc:spChg>
        <pc:spChg chg="mod">
          <ac:chgData name="Horton, Daniel P." userId="S::d.horton@ufl.edu::08b3ffd0-6987-49e7-bfe0-05a52ca2d0df" providerId="AD" clId="Web-{2BF750FC-BF74-4BFB-9175-1159B169D088}" dt="2023-06-11T12:04:32.806" v="521" actId="1076"/>
          <ac:spMkLst>
            <pc:docMk/>
            <pc:sldMk cId="2420922309" sldId="265"/>
            <ac:spMk id="11" creationId="{C301D333-3C4D-9308-8F1C-43BB3A77031A}"/>
          </ac:spMkLst>
        </pc:spChg>
        <pc:spChg chg="mod">
          <ac:chgData name="Horton, Daniel P." userId="S::d.horton@ufl.edu::08b3ffd0-6987-49e7-bfe0-05a52ca2d0df" providerId="AD" clId="Web-{2BF750FC-BF74-4BFB-9175-1159B169D088}" dt="2023-06-11T12:04:32.822" v="522" actId="1076"/>
          <ac:spMkLst>
            <pc:docMk/>
            <pc:sldMk cId="2420922309" sldId="265"/>
            <ac:spMk id="12" creationId="{24783083-3FFA-5AA2-7E27-3B7D843EBDF3}"/>
          </ac:spMkLst>
        </pc:spChg>
        <pc:spChg chg="mod">
          <ac:chgData name="Horton, Daniel P." userId="S::d.horton@ufl.edu::08b3ffd0-6987-49e7-bfe0-05a52ca2d0df" providerId="AD" clId="Web-{2BF750FC-BF74-4BFB-9175-1159B169D088}" dt="2023-06-11T12:04:39.025" v="524" actId="1076"/>
          <ac:spMkLst>
            <pc:docMk/>
            <pc:sldMk cId="2420922309" sldId="265"/>
            <ac:spMk id="18" creationId="{BCA5897E-58C1-0815-CF54-EC3BF4BD4029}"/>
          </ac:spMkLst>
        </pc:spChg>
        <pc:picChg chg="mod">
          <ac:chgData name="Horton, Daniel P." userId="S::d.horton@ufl.edu::08b3ffd0-6987-49e7-bfe0-05a52ca2d0df" providerId="AD" clId="Web-{2BF750FC-BF74-4BFB-9175-1159B169D088}" dt="2023-06-11T12:04:32.806" v="520" actId="1076"/>
          <ac:picMkLst>
            <pc:docMk/>
            <pc:sldMk cId="2420922309" sldId="265"/>
            <ac:picMk id="6" creationId="{CF7F2F7E-8490-B78E-8A55-AD0109525B9A}"/>
          </ac:picMkLst>
        </pc:picChg>
        <pc:cxnChg chg="mod">
          <ac:chgData name="Horton, Daniel P." userId="S::d.horton@ufl.edu::08b3ffd0-6987-49e7-bfe0-05a52ca2d0df" providerId="AD" clId="Web-{2BF750FC-BF74-4BFB-9175-1159B169D088}" dt="2023-06-11T12:04:32.822" v="523" actId="1076"/>
          <ac:cxnSpMkLst>
            <pc:docMk/>
            <pc:sldMk cId="2420922309" sldId="265"/>
            <ac:cxnSpMk id="20" creationId="{B20C8721-3AD2-7E83-5B57-89A9F952C768}"/>
          </ac:cxnSpMkLst>
        </pc:cxnChg>
      </pc:sldChg>
      <pc:sldChg chg="modSp">
        <pc:chgData name="Horton, Daniel P." userId="S::d.horton@ufl.edu::08b3ffd0-6987-49e7-bfe0-05a52ca2d0df" providerId="AD" clId="Web-{2BF750FC-BF74-4BFB-9175-1159B169D088}" dt="2023-06-11T12:12:25.212" v="575" actId="1076"/>
        <pc:sldMkLst>
          <pc:docMk/>
          <pc:sldMk cId="1871754420" sldId="270"/>
        </pc:sldMkLst>
        <pc:picChg chg="mod">
          <ac:chgData name="Horton, Daniel P." userId="S::d.horton@ufl.edu::08b3ffd0-6987-49e7-bfe0-05a52ca2d0df" providerId="AD" clId="Web-{2BF750FC-BF74-4BFB-9175-1159B169D088}" dt="2023-06-11T12:12:25.212" v="575" actId="1076"/>
          <ac:picMkLst>
            <pc:docMk/>
            <pc:sldMk cId="1871754420" sldId="270"/>
            <ac:picMk id="3" creationId="{B17CB3CA-DDE0-AB57-6B41-F9A3EFD82379}"/>
          </ac:picMkLst>
        </pc:picChg>
      </pc:sldChg>
      <pc:sldChg chg="modSp">
        <pc:chgData name="Horton, Daniel P." userId="S::d.horton@ufl.edu::08b3ffd0-6987-49e7-bfe0-05a52ca2d0df" providerId="AD" clId="Web-{2BF750FC-BF74-4BFB-9175-1159B169D088}" dt="2023-06-11T12:05:16.497" v="539" actId="20577"/>
        <pc:sldMkLst>
          <pc:docMk/>
          <pc:sldMk cId="3682328509" sldId="271"/>
        </pc:sldMkLst>
        <pc:spChg chg="mod">
          <ac:chgData name="Horton, Daniel P." userId="S::d.horton@ufl.edu::08b3ffd0-6987-49e7-bfe0-05a52ca2d0df" providerId="AD" clId="Web-{2BF750FC-BF74-4BFB-9175-1159B169D088}" dt="2023-06-11T12:05:16.497" v="539" actId="20577"/>
          <ac:spMkLst>
            <pc:docMk/>
            <pc:sldMk cId="3682328509" sldId="271"/>
            <ac:spMk id="3" creationId="{DE23E85A-8164-BFAA-BF6D-13867E018D7F}"/>
          </ac:spMkLst>
        </pc:spChg>
      </pc:sldChg>
      <pc:sldChg chg="modSp">
        <pc:chgData name="Horton, Daniel P." userId="S::d.horton@ufl.edu::08b3ffd0-6987-49e7-bfe0-05a52ca2d0df" providerId="AD" clId="Web-{2BF750FC-BF74-4BFB-9175-1159B169D088}" dt="2023-06-11T11:57:37.105" v="265"/>
        <pc:sldMkLst>
          <pc:docMk/>
          <pc:sldMk cId="3634542747" sldId="277"/>
        </pc:sldMkLst>
        <pc:graphicFrameChg chg="mod modGraphic">
          <ac:chgData name="Horton, Daniel P." userId="S::d.horton@ufl.edu::08b3ffd0-6987-49e7-bfe0-05a52ca2d0df" providerId="AD" clId="Web-{2BF750FC-BF74-4BFB-9175-1159B169D088}" dt="2023-06-11T11:57:37.105" v="265"/>
          <ac:graphicFrameMkLst>
            <pc:docMk/>
            <pc:sldMk cId="3634542747" sldId="277"/>
            <ac:graphicFrameMk id="5" creationId="{9A4AD02D-D450-34FB-C2D6-534A7287CD1A}"/>
          </ac:graphicFrameMkLst>
        </pc:graphicFrameChg>
      </pc:sldChg>
      <pc:sldChg chg="modSp">
        <pc:chgData name="Horton, Daniel P." userId="S::d.horton@ufl.edu::08b3ffd0-6987-49e7-bfe0-05a52ca2d0df" providerId="AD" clId="Web-{2BF750FC-BF74-4BFB-9175-1159B169D088}" dt="2023-06-11T12:09:38.185" v="570" actId="20577"/>
        <pc:sldMkLst>
          <pc:docMk/>
          <pc:sldMk cId="2598998415" sldId="278"/>
        </pc:sldMkLst>
        <pc:spChg chg="mod">
          <ac:chgData name="Horton, Daniel P." userId="S::d.horton@ufl.edu::08b3ffd0-6987-49e7-bfe0-05a52ca2d0df" providerId="AD" clId="Web-{2BF750FC-BF74-4BFB-9175-1159B169D088}" dt="2023-06-11T12:09:38.185" v="570" actId="20577"/>
          <ac:spMkLst>
            <pc:docMk/>
            <pc:sldMk cId="2598998415" sldId="278"/>
            <ac:spMk id="3" creationId="{DE23E85A-8164-BFAA-BF6D-13867E018D7F}"/>
          </ac:spMkLst>
        </pc:spChg>
      </pc:sldChg>
    </pc:docChg>
  </pc:docChgLst>
  <pc:docChgLst>
    <pc:chgData name="Falzone, Dylan T." userId="S::dylan.falzone@ufl.edu::8182e420-dd68-4d78-8626-223a88696ff9" providerId="AD" clId="Web-{FF7ADBC3-72B2-4AF2-94AC-A253CEF96FD4}"/>
    <pc:docChg chg="modSld">
      <pc:chgData name="Falzone, Dylan T." userId="S::dylan.falzone@ufl.edu::8182e420-dd68-4d78-8626-223a88696ff9" providerId="AD" clId="Web-{FF7ADBC3-72B2-4AF2-94AC-A253CEF96FD4}" dt="2023-06-10T23:22:02.531" v="32"/>
      <pc:docMkLst>
        <pc:docMk/>
      </pc:docMkLst>
      <pc:sldChg chg="addSp modSp">
        <pc:chgData name="Falzone, Dylan T." userId="S::dylan.falzone@ufl.edu::8182e420-dd68-4d78-8626-223a88696ff9" providerId="AD" clId="Web-{FF7ADBC3-72B2-4AF2-94AC-A253CEF96FD4}" dt="2023-06-10T23:11:52.115" v="24" actId="1076"/>
        <pc:sldMkLst>
          <pc:docMk/>
          <pc:sldMk cId="655779332" sldId="273"/>
        </pc:sldMkLst>
        <pc:spChg chg="mod">
          <ac:chgData name="Falzone, Dylan T." userId="S::dylan.falzone@ufl.edu::8182e420-dd68-4d78-8626-223a88696ff9" providerId="AD" clId="Web-{FF7ADBC3-72B2-4AF2-94AC-A253CEF96FD4}" dt="2023-06-10T23:08:38.185" v="7" actId="20577"/>
          <ac:spMkLst>
            <pc:docMk/>
            <pc:sldMk cId="655779332" sldId="273"/>
            <ac:spMk id="3" creationId="{DE23E85A-8164-BFAA-BF6D-13867E018D7F}"/>
          </ac:spMkLst>
        </pc:spChg>
        <pc:picChg chg="add mod">
          <ac:chgData name="Falzone, Dylan T." userId="S::dylan.falzone@ufl.edu::8182e420-dd68-4d78-8626-223a88696ff9" providerId="AD" clId="Web-{FF7ADBC3-72B2-4AF2-94AC-A253CEF96FD4}" dt="2023-06-10T23:11:47.411" v="23" actId="1076"/>
          <ac:picMkLst>
            <pc:docMk/>
            <pc:sldMk cId="655779332" sldId="273"/>
            <ac:picMk id="6" creationId="{7CF72B88-499A-2FC5-D609-B786EBC07277}"/>
          </ac:picMkLst>
        </pc:picChg>
        <pc:picChg chg="add mod">
          <ac:chgData name="Falzone, Dylan T." userId="S::dylan.falzone@ufl.edu::8182e420-dd68-4d78-8626-223a88696ff9" providerId="AD" clId="Web-{FF7ADBC3-72B2-4AF2-94AC-A253CEF96FD4}" dt="2023-06-10T23:11:52.115" v="24" actId="1076"/>
          <ac:picMkLst>
            <pc:docMk/>
            <pc:sldMk cId="655779332" sldId="273"/>
            <ac:picMk id="8" creationId="{0CE6DCD3-1E3E-7C18-7446-EAA3B40F668A}"/>
          </ac:picMkLst>
        </pc:picChg>
      </pc:sldChg>
      <pc:sldChg chg="addSp delSp modSp">
        <pc:chgData name="Falzone, Dylan T." userId="S::dylan.falzone@ufl.edu::8182e420-dd68-4d78-8626-223a88696ff9" providerId="AD" clId="Web-{FF7ADBC3-72B2-4AF2-94AC-A253CEF96FD4}" dt="2023-06-10T23:22:02.531" v="32"/>
        <pc:sldMkLst>
          <pc:docMk/>
          <pc:sldMk cId="2485612089" sldId="281"/>
        </pc:sldMkLst>
        <pc:picChg chg="mod">
          <ac:chgData name="Falzone, Dylan T." userId="S::dylan.falzone@ufl.edu::8182e420-dd68-4d78-8626-223a88696ff9" providerId="AD" clId="Web-{FF7ADBC3-72B2-4AF2-94AC-A253CEF96FD4}" dt="2023-06-10T23:08:16.215" v="4" actId="1076"/>
          <ac:picMkLst>
            <pc:docMk/>
            <pc:sldMk cId="2485612089" sldId="281"/>
            <ac:picMk id="6" creationId="{F48F2988-E10A-C172-5180-01F5C6DB3297}"/>
          </ac:picMkLst>
        </pc:picChg>
        <pc:picChg chg="mod">
          <ac:chgData name="Falzone, Dylan T." userId="S::dylan.falzone@ufl.edu::8182e420-dd68-4d78-8626-223a88696ff9" providerId="AD" clId="Web-{FF7ADBC3-72B2-4AF2-94AC-A253CEF96FD4}" dt="2023-06-10T23:08:16.527" v="5" actId="1076"/>
          <ac:picMkLst>
            <pc:docMk/>
            <pc:sldMk cId="2485612089" sldId="281"/>
            <ac:picMk id="7" creationId="{F779190E-0516-2962-C609-D68272FCD01F}"/>
          </ac:picMkLst>
        </pc:picChg>
        <pc:picChg chg="add del mod">
          <ac:chgData name="Falzone, Dylan T." userId="S::dylan.falzone@ufl.edu::8182e420-dd68-4d78-8626-223a88696ff9" providerId="AD" clId="Web-{FF7ADBC3-72B2-4AF2-94AC-A253CEF96FD4}" dt="2023-06-10T23:21:24.858" v="30"/>
          <ac:picMkLst>
            <pc:docMk/>
            <pc:sldMk cId="2485612089" sldId="281"/>
            <ac:picMk id="8" creationId="{9DC08A76-750A-1E17-B6A1-D8DC6DDC6E1D}"/>
          </ac:picMkLst>
        </pc:picChg>
        <pc:picChg chg="add del mod">
          <ac:chgData name="Falzone, Dylan T." userId="S::dylan.falzone@ufl.edu::8182e420-dd68-4d78-8626-223a88696ff9" providerId="AD" clId="Web-{FF7ADBC3-72B2-4AF2-94AC-A253CEF96FD4}" dt="2023-06-10T23:22:02.531" v="32"/>
          <ac:picMkLst>
            <pc:docMk/>
            <pc:sldMk cId="2485612089" sldId="281"/>
            <ac:picMk id="9" creationId="{26AB7DC1-33B6-F236-B801-18F575ACC9D4}"/>
          </ac:picMkLst>
        </pc:picChg>
      </pc:sldChg>
      <pc:sldChg chg="addSp modSp">
        <pc:chgData name="Falzone, Dylan T." userId="S::dylan.falzone@ufl.edu::8182e420-dd68-4d78-8626-223a88696ff9" providerId="AD" clId="Web-{FF7ADBC3-72B2-4AF2-94AC-A253CEF96FD4}" dt="2023-06-10T23:13:08.649" v="28" actId="1076"/>
        <pc:sldMkLst>
          <pc:docMk/>
          <pc:sldMk cId="1219266828" sldId="282"/>
        </pc:sldMkLst>
        <pc:picChg chg="add mod">
          <ac:chgData name="Falzone, Dylan T." userId="S::dylan.falzone@ufl.edu::8182e420-dd68-4d78-8626-223a88696ff9" providerId="AD" clId="Web-{FF7ADBC3-72B2-4AF2-94AC-A253CEF96FD4}" dt="2023-06-10T23:13:08.649" v="28" actId="1076"/>
          <ac:picMkLst>
            <pc:docMk/>
            <pc:sldMk cId="1219266828" sldId="282"/>
            <ac:picMk id="6" creationId="{D43EA718-D7B8-E930-41DB-02CF02A7AB82}"/>
          </ac:picMkLst>
        </pc:picChg>
      </pc:sldChg>
    </pc:docChg>
  </pc:docChgLst>
  <pc:docChgLst>
    <pc:chgData name="Horton, Daniel P." userId="S::d.horton@ufl.edu::08b3ffd0-6987-49e7-bfe0-05a52ca2d0df" providerId="AD" clId="Web-{0D053937-B16E-4868-B123-646A0325ABD2}"/>
    <pc:docChg chg="modSld">
      <pc:chgData name="Horton, Daniel P." userId="S::d.horton@ufl.edu::08b3ffd0-6987-49e7-bfe0-05a52ca2d0df" providerId="AD" clId="Web-{0D053937-B16E-4868-B123-646A0325ABD2}" dt="2023-06-11T00:42:23.538" v="148" actId="1076"/>
      <pc:docMkLst>
        <pc:docMk/>
      </pc:docMkLst>
      <pc:sldChg chg="addSp delSp modSp">
        <pc:chgData name="Horton, Daniel P." userId="S::d.horton@ufl.edu::08b3ffd0-6987-49e7-bfe0-05a52ca2d0df" providerId="AD" clId="Web-{0D053937-B16E-4868-B123-646A0325ABD2}" dt="2023-06-11T00:42:14.241" v="145" actId="1076"/>
        <pc:sldMkLst>
          <pc:docMk/>
          <pc:sldMk cId="3272545620" sldId="258"/>
        </pc:sldMkLst>
        <pc:spChg chg="mod">
          <ac:chgData name="Horton, Daniel P." userId="S::d.horton@ufl.edu::08b3ffd0-6987-49e7-bfe0-05a52ca2d0df" providerId="AD" clId="Web-{0D053937-B16E-4868-B123-646A0325ABD2}" dt="2023-06-11T00:41:55.272" v="141" actId="20577"/>
          <ac:spMkLst>
            <pc:docMk/>
            <pc:sldMk cId="3272545620" sldId="258"/>
            <ac:spMk id="3" creationId="{DE23E85A-8164-BFAA-BF6D-13867E018D7F}"/>
          </ac:spMkLst>
        </pc:spChg>
        <pc:spChg chg="add del mod">
          <ac:chgData name="Horton, Daniel P." userId="S::d.horton@ufl.edu::08b3ffd0-6987-49e7-bfe0-05a52ca2d0df" providerId="AD" clId="Web-{0D053937-B16E-4868-B123-646A0325ABD2}" dt="2023-06-11T00:38:54.438" v="118"/>
          <ac:spMkLst>
            <pc:docMk/>
            <pc:sldMk cId="3272545620" sldId="258"/>
            <ac:spMk id="13" creationId="{4944015B-A5B9-37E5-BC7B-0C3E4083911D}"/>
          </ac:spMkLst>
        </pc:spChg>
        <pc:spChg chg="add del mod">
          <ac:chgData name="Horton, Daniel P." userId="S::d.horton@ufl.edu::08b3ffd0-6987-49e7-bfe0-05a52ca2d0df" providerId="AD" clId="Web-{0D053937-B16E-4868-B123-646A0325ABD2}" dt="2023-06-11T00:41:51.365" v="140"/>
          <ac:spMkLst>
            <pc:docMk/>
            <pc:sldMk cId="3272545620" sldId="258"/>
            <ac:spMk id="14" creationId="{7F11E31F-16F4-00B6-4751-BE3A03729491}"/>
          </ac:spMkLst>
        </pc:spChg>
        <pc:picChg chg="mod">
          <ac:chgData name="Horton, Daniel P." userId="S::d.horton@ufl.edu::08b3ffd0-6987-49e7-bfe0-05a52ca2d0df" providerId="AD" clId="Web-{0D053937-B16E-4868-B123-646A0325ABD2}" dt="2023-06-11T00:38:33.047" v="113" actId="1076"/>
          <ac:picMkLst>
            <pc:docMk/>
            <pc:sldMk cId="3272545620" sldId="258"/>
            <ac:picMk id="6" creationId="{FCAA64F3-D6A7-D7C2-97A2-C85589CA1413}"/>
          </ac:picMkLst>
        </pc:picChg>
        <pc:picChg chg="mod">
          <ac:chgData name="Horton, Daniel P." userId="S::d.horton@ufl.edu::08b3ffd0-6987-49e7-bfe0-05a52ca2d0df" providerId="AD" clId="Web-{0D053937-B16E-4868-B123-646A0325ABD2}" dt="2023-06-11T00:42:14.241" v="145" actId="1076"/>
          <ac:picMkLst>
            <pc:docMk/>
            <pc:sldMk cId="3272545620" sldId="258"/>
            <ac:picMk id="8" creationId="{4E905028-EE0F-9F11-F49C-0B5569DF37A1}"/>
          </ac:picMkLst>
        </pc:picChg>
        <pc:cxnChg chg="add del mod">
          <ac:chgData name="Horton, Daniel P." userId="S::d.horton@ufl.edu::08b3ffd0-6987-49e7-bfe0-05a52ca2d0df" providerId="AD" clId="Web-{0D053937-B16E-4868-B123-646A0325ABD2}" dt="2023-06-10T23:55:40.347" v="20"/>
          <ac:cxnSpMkLst>
            <pc:docMk/>
            <pc:sldMk cId="3272545620" sldId="258"/>
            <ac:cxnSpMk id="7" creationId="{834AEA87-1B6B-BEC6-6E28-D3913586103F}"/>
          </ac:cxnSpMkLst>
        </pc:cxnChg>
        <pc:cxnChg chg="add del mod">
          <ac:chgData name="Horton, Daniel P." userId="S::d.horton@ufl.edu::08b3ffd0-6987-49e7-bfe0-05a52ca2d0df" providerId="AD" clId="Web-{0D053937-B16E-4868-B123-646A0325ABD2}" dt="2023-06-11T00:41:18.536" v="134"/>
          <ac:cxnSpMkLst>
            <pc:docMk/>
            <pc:sldMk cId="3272545620" sldId="258"/>
            <ac:cxnSpMk id="7" creationId="{EC3B93D6-AF38-83D1-91EA-2B5AFDF267FD}"/>
          </ac:cxnSpMkLst>
        </pc:cxnChg>
        <pc:cxnChg chg="add del mod">
          <ac:chgData name="Horton, Daniel P." userId="S::d.horton@ufl.edu::08b3ffd0-6987-49e7-bfe0-05a52ca2d0df" providerId="AD" clId="Web-{0D053937-B16E-4868-B123-646A0325ABD2}" dt="2023-06-10T23:56:22.207" v="30"/>
          <ac:cxnSpMkLst>
            <pc:docMk/>
            <pc:sldMk cId="3272545620" sldId="258"/>
            <ac:cxnSpMk id="9" creationId="{61CFB509-D641-CBFF-1817-3466F895FF17}"/>
          </ac:cxnSpMkLst>
        </pc:cxnChg>
        <pc:cxnChg chg="add del mod">
          <ac:chgData name="Horton, Daniel P." userId="S::d.horton@ufl.edu::08b3ffd0-6987-49e7-bfe0-05a52ca2d0df" providerId="AD" clId="Web-{0D053937-B16E-4868-B123-646A0325ABD2}" dt="2023-06-11T00:41:30.443" v="137"/>
          <ac:cxnSpMkLst>
            <pc:docMk/>
            <pc:sldMk cId="3272545620" sldId="258"/>
            <ac:cxnSpMk id="9" creationId="{868C08DB-5B54-ED5B-4ED9-6869E6FD823E}"/>
          </ac:cxnSpMkLst>
        </pc:cxnChg>
        <pc:cxnChg chg="add del mod">
          <ac:chgData name="Horton, Daniel P." userId="S::d.horton@ufl.edu::08b3ffd0-6987-49e7-bfe0-05a52ca2d0df" providerId="AD" clId="Web-{0D053937-B16E-4868-B123-646A0325ABD2}" dt="2023-06-11T00:41:20.380" v="135"/>
          <ac:cxnSpMkLst>
            <pc:docMk/>
            <pc:sldMk cId="3272545620" sldId="258"/>
            <ac:cxnSpMk id="10" creationId="{CB564D2D-E7F1-29C8-80DE-27138F2B8303}"/>
          </ac:cxnSpMkLst>
        </pc:cxnChg>
        <pc:cxnChg chg="add del mod">
          <ac:chgData name="Horton, Daniel P." userId="S::d.horton@ufl.edu::08b3ffd0-6987-49e7-bfe0-05a52ca2d0df" providerId="AD" clId="Web-{0D053937-B16E-4868-B123-646A0325ABD2}" dt="2023-06-11T00:42:04.756" v="143"/>
          <ac:cxnSpMkLst>
            <pc:docMk/>
            <pc:sldMk cId="3272545620" sldId="258"/>
            <ac:cxnSpMk id="11" creationId="{1327B52A-A4DB-3024-45C6-3510A453ABA2}"/>
          </ac:cxnSpMkLst>
        </pc:cxnChg>
        <pc:cxnChg chg="add del mod">
          <ac:chgData name="Horton, Daniel P." userId="S::d.horton@ufl.edu::08b3ffd0-6987-49e7-bfe0-05a52ca2d0df" providerId="AD" clId="Web-{0D053937-B16E-4868-B123-646A0325ABD2}" dt="2023-06-11T00:41:47.521" v="139"/>
          <ac:cxnSpMkLst>
            <pc:docMk/>
            <pc:sldMk cId="3272545620" sldId="258"/>
            <ac:cxnSpMk id="12" creationId="{A84B355A-898A-035F-F95B-6B13820D0A25}"/>
          </ac:cxnSpMkLst>
        </pc:cxnChg>
      </pc:sldChg>
      <pc:sldChg chg="modSp">
        <pc:chgData name="Horton, Daniel P." userId="S::d.horton@ufl.edu::08b3ffd0-6987-49e7-bfe0-05a52ca2d0df" providerId="AD" clId="Web-{0D053937-B16E-4868-B123-646A0325ABD2}" dt="2023-06-11T00:42:23.538" v="148" actId="1076"/>
        <pc:sldMkLst>
          <pc:docMk/>
          <pc:sldMk cId="2598998415" sldId="278"/>
        </pc:sldMkLst>
        <pc:picChg chg="mod">
          <ac:chgData name="Horton, Daniel P." userId="S::d.horton@ufl.edu::08b3ffd0-6987-49e7-bfe0-05a52ca2d0df" providerId="AD" clId="Web-{0D053937-B16E-4868-B123-646A0325ABD2}" dt="2023-06-11T00:42:23.538" v="148" actId="1076"/>
          <ac:picMkLst>
            <pc:docMk/>
            <pc:sldMk cId="2598998415" sldId="278"/>
            <ac:picMk id="8" creationId="{FDED7EAB-928F-9B69-3A7D-330AA5FD4CBE}"/>
          </ac:picMkLst>
        </pc:picChg>
        <pc:picChg chg="mod">
          <ac:chgData name="Horton, Daniel P." userId="S::d.horton@ufl.edu::08b3ffd0-6987-49e7-bfe0-05a52ca2d0df" providerId="AD" clId="Web-{0D053937-B16E-4868-B123-646A0325ABD2}" dt="2023-06-11T00:42:19.476" v="146" actId="1076"/>
          <ac:picMkLst>
            <pc:docMk/>
            <pc:sldMk cId="2598998415" sldId="278"/>
            <ac:picMk id="10" creationId="{7C9D32D7-FEC8-3E38-E524-987216BEF036}"/>
          </ac:picMkLst>
        </pc:picChg>
      </pc:sldChg>
    </pc:docChg>
  </pc:docChgLst>
  <pc:docChgLst>
    <pc:chgData name="Falzone, Dylan T." userId="S::dylan.falzone@ufl.edu::8182e420-dd68-4d78-8626-223a88696ff9" providerId="AD" clId="Web-{4DE9405D-D727-46AA-BA13-DEF8504DD937}"/>
    <pc:docChg chg="addSld modSld">
      <pc:chgData name="Falzone, Dylan T." userId="S::dylan.falzone@ufl.edu::8182e420-dd68-4d78-8626-223a88696ff9" providerId="AD" clId="Web-{4DE9405D-D727-46AA-BA13-DEF8504DD937}" dt="2023-06-10T23:06:16.597" v="1752" actId="1076"/>
      <pc:docMkLst>
        <pc:docMk/>
      </pc:docMkLst>
      <pc:sldChg chg="modSp">
        <pc:chgData name="Falzone, Dylan T." userId="S::dylan.falzone@ufl.edu::8182e420-dd68-4d78-8626-223a88696ff9" providerId="AD" clId="Web-{4DE9405D-D727-46AA-BA13-DEF8504DD937}" dt="2023-06-10T22:46:41.386" v="1673" actId="1076"/>
        <pc:sldMkLst>
          <pc:docMk/>
          <pc:sldMk cId="3823250266" sldId="260"/>
        </pc:sldMkLst>
        <pc:spChg chg="mod">
          <ac:chgData name="Falzone, Dylan T." userId="S::dylan.falzone@ufl.edu::8182e420-dd68-4d78-8626-223a88696ff9" providerId="AD" clId="Web-{4DE9405D-D727-46AA-BA13-DEF8504DD937}" dt="2023-06-10T22:46:18.964" v="1666" actId="20577"/>
          <ac:spMkLst>
            <pc:docMk/>
            <pc:sldMk cId="3823250266" sldId="260"/>
            <ac:spMk id="3" creationId="{DE23E85A-8164-BFAA-BF6D-13867E018D7F}"/>
          </ac:spMkLst>
        </pc:spChg>
        <pc:picChg chg="mod">
          <ac:chgData name="Falzone, Dylan T." userId="S::dylan.falzone@ufl.edu::8182e420-dd68-4d78-8626-223a88696ff9" providerId="AD" clId="Web-{4DE9405D-D727-46AA-BA13-DEF8504DD937}" dt="2023-06-10T22:46:28.745" v="1669" actId="1076"/>
          <ac:picMkLst>
            <pc:docMk/>
            <pc:sldMk cId="3823250266" sldId="260"/>
            <ac:picMk id="6" creationId="{D092C685-BB8E-00C2-3E9D-A122A2D1F8F7}"/>
          </ac:picMkLst>
        </pc:picChg>
        <pc:picChg chg="mod">
          <ac:chgData name="Falzone, Dylan T." userId="S::dylan.falzone@ufl.edu::8182e420-dd68-4d78-8626-223a88696ff9" providerId="AD" clId="Web-{4DE9405D-D727-46AA-BA13-DEF8504DD937}" dt="2023-06-10T22:46:41.386" v="1673" actId="1076"/>
          <ac:picMkLst>
            <pc:docMk/>
            <pc:sldMk cId="3823250266" sldId="260"/>
            <ac:picMk id="7" creationId="{5123649C-AC6E-7302-6804-3884F242F511}"/>
          </ac:picMkLst>
        </pc:picChg>
      </pc:sldChg>
      <pc:sldChg chg="modSp">
        <pc:chgData name="Falzone, Dylan T." userId="S::dylan.falzone@ufl.edu::8182e420-dd68-4d78-8626-223a88696ff9" providerId="AD" clId="Web-{4DE9405D-D727-46AA-BA13-DEF8504DD937}" dt="2023-06-10T22:58:31.206" v="1741" actId="20577"/>
        <pc:sldMkLst>
          <pc:docMk/>
          <pc:sldMk cId="655779332" sldId="273"/>
        </pc:sldMkLst>
        <pc:spChg chg="mod">
          <ac:chgData name="Falzone, Dylan T." userId="S::dylan.falzone@ufl.edu::8182e420-dd68-4d78-8626-223a88696ff9" providerId="AD" clId="Web-{4DE9405D-D727-46AA-BA13-DEF8504DD937}" dt="2023-06-10T22:58:31.206" v="1741" actId="20577"/>
          <ac:spMkLst>
            <pc:docMk/>
            <pc:sldMk cId="655779332" sldId="273"/>
            <ac:spMk id="3" creationId="{DE23E85A-8164-BFAA-BF6D-13867E018D7F}"/>
          </ac:spMkLst>
        </pc:spChg>
      </pc:sldChg>
      <pc:sldChg chg="modSp">
        <pc:chgData name="Falzone, Dylan T." userId="S::dylan.falzone@ufl.edu::8182e420-dd68-4d78-8626-223a88696ff9" providerId="AD" clId="Web-{4DE9405D-D727-46AA-BA13-DEF8504DD937}" dt="2023-06-10T22:32:58.141" v="1652" actId="20577"/>
        <pc:sldMkLst>
          <pc:docMk/>
          <pc:sldMk cId="787135280" sldId="274"/>
        </pc:sldMkLst>
        <pc:spChg chg="mod">
          <ac:chgData name="Falzone, Dylan T." userId="S::dylan.falzone@ufl.edu::8182e420-dd68-4d78-8626-223a88696ff9" providerId="AD" clId="Web-{4DE9405D-D727-46AA-BA13-DEF8504DD937}" dt="2023-06-10T22:32:58.141" v="1652" actId="20577"/>
          <ac:spMkLst>
            <pc:docMk/>
            <pc:sldMk cId="787135280" sldId="274"/>
            <ac:spMk id="3" creationId="{DE23E85A-8164-BFAA-BF6D-13867E018D7F}"/>
          </ac:spMkLst>
        </pc:spChg>
      </pc:sldChg>
      <pc:sldChg chg="addSp delSp modSp add replId">
        <pc:chgData name="Falzone, Dylan T." userId="S::dylan.falzone@ufl.edu::8182e420-dd68-4d78-8626-223a88696ff9" providerId="AD" clId="Web-{4DE9405D-D727-46AA-BA13-DEF8504DD937}" dt="2023-06-10T22:52:59.289" v="1726" actId="1076"/>
        <pc:sldMkLst>
          <pc:docMk/>
          <pc:sldMk cId="2598998415" sldId="278"/>
        </pc:sldMkLst>
        <pc:spChg chg="mod">
          <ac:chgData name="Falzone, Dylan T." userId="S::dylan.falzone@ufl.edu::8182e420-dd68-4d78-8626-223a88696ff9" providerId="AD" clId="Web-{4DE9405D-D727-46AA-BA13-DEF8504DD937}" dt="2023-06-10T22:45:57.901" v="1660" actId="20577"/>
          <ac:spMkLst>
            <pc:docMk/>
            <pc:sldMk cId="2598998415" sldId="278"/>
            <ac:spMk id="3" creationId="{DE23E85A-8164-BFAA-BF6D-13867E018D7F}"/>
          </ac:spMkLst>
        </pc:spChg>
        <pc:picChg chg="del mod">
          <ac:chgData name="Falzone, Dylan T." userId="S::dylan.falzone@ufl.edu::8182e420-dd68-4d78-8626-223a88696ff9" providerId="AD" clId="Web-{4DE9405D-D727-46AA-BA13-DEF8504DD937}" dt="2023-06-10T22:47:56.889" v="1675"/>
          <ac:picMkLst>
            <pc:docMk/>
            <pc:sldMk cId="2598998415" sldId="278"/>
            <ac:picMk id="6" creationId="{D092C685-BB8E-00C2-3E9D-A122A2D1F8F7}"/>
          </ac:picMkLst>
        </pc:picChg>
        <pc:picChg chg="del mod">
          <ac:chgData name="Falzone, Dylan T." userId="S::dylan.falzone@ufl.edu::8182e420-dd68-4d78-8626-223a88696ff9" providerId="AD" clId="Web-{4DE9405D-D727-46AA-BA13-DEF8504DD937}" dt="2023-06-10T22:47:58.264" v="1676"/>
          <ac:picMkLst>
            <pc:docMk/>
            <pc:sldMk cId="2598998415" sldId="278"/>
            <ac:picMk id="7" creationId="{5123649C-AC6E-7302-6804-3884F242F511}"/>
          </ac:picMkLst>
        </pc:picChg>
        <pc:picChg chg="add mod">
          <ac:chgData name="Falzone, Dylan T." userId="S::dylan.falzone@ufl.edu::8182e420-dd68-4d78-8626-223a88696ff9" providerId="AD" clId="Web-{4DE9405D-D727-46AA-BA13-DEF8504DD937}" dt="2023-06-10T22:52:59.289" v="1726" actId="1076"/>
          <ac:picMkLst>
            <pc:docMk/>
            <pc:sldMk cId="2598998415" sldId="278"/>
            <ac:picMk id="8" creationId="{FDED7EAB-928F-9B69-3A7D-330AA5FD4CBE}"/>
          </ac:picMkLst>
        </pc:picChg>
        <pc:picChg chg="add mod">
          <ac:chgData name="Falzone, Dylan T." userId="S::dylan.falzone@ufl.edu::8182e420-dd68-4d78-8626-223a88696ff9" providerId="AD" clId="Web-{4DE9405D-D727-46AA-BA13-DEF8504DD937}" dt="2023-06-10T22:52:56.148" v="1725" actId="1076"/>
          <ac:picMkLst>
            <pc:docMk/>
            <pc:sldMk cId="2598998415" sldId="278"/>
            <ac:picMk id="9" creationId="{3B95E890-B1AC-9A08-C1D8-756422DE97FC}"/>
          </ac:picMkLst>
        </pc:picChg>
        <pc:picChg chg="add mod">
          <ac:chgData name="Falzone, Dylan T." userId="S::dylan.falzone@ufl.edu::8182e420-dd68-4d78-8626-223a88696ff9" providerId="AD" clId="Web-{4DE9405D-D727-46AA-BA13-DEF8504DD937}" dt="2023-06-10T22:51:27.552" v="1712" actId="1076"/>
          <ac:picMkLst>
            <pc:docMk/>
            <pc:sldMk cId="2598998415" sldId="278"/>
            <ac:picMk id="10" creationId="{7C9D32D7-FEC8-3E38-E524-987216BEF036}"/>
          </ac:picMkLst>
        </pc:picChg>
        <pc:picChg chg="add mod">
          <ac:chgData name="Falzone, Dylan T." userId="S::dylan.falzone@ufl.edu::8182e420-dd68-4d78-8626-223a88696ff9" providerId="AD" clId="Web-{4DE9405D-D727-46AA-BA13-DEF8504DD937}" dt="2023-06-10T22:51:27.583" v="1713" actId="1076"/>
          <ac:picMkLst>
            <pc:docMk/>
            <pc:sldMk cId="2598998415" sldId="278"/>
            <ac:picMk id="11" creationId="{D88F02EA-A46E-A5F9-99D8-7343B6E3F997}"/>
          </ac:picMkLst>
        </pc:picChg>
      </pc:sldChg>
      <pc:sldChg chg="addSp modSp add replId">
        <pc:chgData name="Falzone, Dylan T." userId="S::dylan.falzone@ufl.edu::8182e420-dd68-4d78-8626-223a88696ff9" providerId="AD" clId="Web-{4DE9405D-D727-46AA-BA13-DEF8504DD937}" dt="2023-06-10T23:06:16.597" v="1752" actId="1076"/>
        <pc:sldMkLst>
          <pc:docMk/>
          <pc:sldMk cId="2485612089" sldId="281"/>
        </pc:sldMkLst>
        <pc:spChg chg="mod">
          <ac:chgData name="Falzone, Dylan T." userId="S::dylan.falzone@ufl.edu::8182e420-dd68-4d78-8626-223a88696ff9" providerId="AD" clId="Web-{4DE9405D-D727-46AA-BA13-DEF8504DD937}" dt="2023-06-10T22:58:21.518" v="1738" actId="20577"/>
          <ac:spMkLst>
            <pc:docMk/>
            <pc:sldMk cId="2485612089" sldId="281"/>
            <ac:spMk id="3" creationId="{DE23E85A-8164-BFAA-BF6D-13867E018D7F}"/>
          </ac:spMkLst>
        </pc:spChg>
        <pc:picChg chg="add mod">
          <ac:chgData name="Falzone, Dylan T." userId="S::dylan.falzone@ufl.edu::8182e420-dd68-4d78-8626-223a88696ff9" providerId="AD" clId="Web-{4DE9405D-D727-46AA-BA13-DEF8504DD937}" dt="2023-06-10T23:06:16.597" v="1752" actId="1076"/>
          <ac:picMkLst>
            <pc:docMk/>
            <pc:sldMk cId="2485612089" sldId="281"/>
            <ac:picMk id="6" creationId="{F48F2988-E10A-C172-5180-01F5C6DB3297}"/>
          </ac:picMkLst>
        </pc:picChg>
        <pc:picChg chg="add mod">
          <ac:chgData name="Falzone, Dylan T." userId="S::dylan.falzone@ufl.edu::8182e420-dd68-4d78-8626-223a88696ff9" providerId="AD" clId="Web-{4DE9405D-D727-46AA-BA13-DEF8504DD937}" dt="2023-06-10T23:06:15.269" v="1748" actId="1076"/>
          <ac:picMkLst>
            <pc:docMk/>
            <pc:sldMk cId="2485612089" sldId="281"/>
            <ac:picMk id="7" creationId="{F779190E-0516-2962-C609-D68272FCD01F}"/>
          </ac:picMkLst>
        </pc:picChg>
      </pc:sldChg>
      <pc:sldChg chg="modSp add replId">
        <pc:chgData name="Falzone, Dylan T." userId="S::dylan.falzone@ufl.edu::8182e420-dd68-4d78-8626-223a88696ff9" providerId="AD" clId="Web-{4DE9405D-D727-46AA-BA13-DEF8504DD937}" dt="2023-06-10T22:58:09.065" v="1731" actId="20577"/>
        <pc:sldMkLst>
          <pc:docMk/>
          <pc:sldMk cId="1219266828" sldId="282"/>
        </pc:sldMkLst>
        <pc:spChg chg="mod">
          <ac:chgData name="Falzone, Dylan T." userId="S::dylan.falzone@ufl.edu::8182e420-dd68-4d78-8626-223a88696ff9" providerId="AD" clId="Web-{4DE9405D-D727-46AA-BA13-DEF8504DD937}" dt="2023-06-10T22:58:09.065" v="1731" actId="20577"/>
          <ac:spMkLst>
            <pc:docMk/>
            <pc:sldMk cId="1219266828" sldId="282"/>
            <ac:spMk id="3" creationId="{DE23E85A-8164-BFAA-BF6D-13867E018D7F}"/>
          </ac:spMkLst>
        </pc:spChg>
      </pc:sldChg>
    </pc:docChg>
  </pc:docChgLst>
  <pc:docChgLst>
    <pc:chgData name="Epstein, Max B." userId="S::epsteinmax@ufl.edu::110298e0-ad27-42b5-b24f-a191109a3ae7" providerId="AD" clId="Web-{290272C1-C314-4E91-8EF5-2B0856D944F5}"/>
    <pc:docChg chg="addSld modSld">
      <pc:chgData name="Epstein, Max B." userId="S::epsteinmax@ufl.edu::110298e0-ad27-42b5-b24f-a191109a3ae7" providerId="AD" clId="Web-{290272C1-C314-4E91-8EF5-2B0856D944F5}" dt="2023-06-10T23:14:09.739" v="431" actId="20577"/>
      <pc:docMkLst>
        <pc:docMk/>
      </pc:docMkLst>
      <pc:sldChg chg="modSp">
        <pc:chgData name="Epstein, Max B." userId="S::epsteinmax@ufl.edu::110298e0-ad27-42b5-b24f-a191109a3ae7" providerId="AD" clId="Web-{290272C1-C314-4E91-8EF5-2B0856D944F5}" dt="2023-06-10T22:48:26.567" v="347" actId="20577"/>
        <pc:sldMkLst>
          <pc:docMk/>
          <pc:sldMk cId="3272545620" sldId="258"/>
        </pc:sldMkLst>
        <pc:spChg chg="mod">
          <ac:chgData name="Epstein, Max B." userId="S::epsteinmax@ufl.edu::110298e0-ad27-42b5-b24f-a191109a3ae7" providerId="AD" clId="Web-{290272C1-C314-4E91-8EF5-2B0856D944F5}" dt="2023-06-10T22:48:26.567" v="347" actId="20577"/>
          <ac:spMkLst>
            <pc:docMk/>
            <pc:sldMk cId="3272545620" sldId="258"/>
            <ac:spMk id="3" creationId="{DE23E85A-8164-BFAA-BF6D-13867E018D7F}"/>
          </ac:spMkLst>
        </pc:spChg>
      </pc:sldChg>
      <pc:sldChg chg="modSp">
        <pc:chgData name="Epstein, Max B." userId="S::epsteinmax@ufl.edu::110298e0-ad27-42b5-b24f-a191109a3ae7" providerId="AD" clId="Web-{290272C1-C314-4E91-8EF5-2B0856D944F5}" dt="2023-06-10T22:46:36.001" v="341"/>
        <pc:sldMkLst>
          <pc:docMk/>
          <pc:sldMk cId="3914175669" sldId="261"/>
        </pc:sldMkLst>
        <pc:graphicFrameChg chg="mod modGraphic">
          <ac:chgData name="Epstein, Max B." userId="S::epsteinmax@ufl.edu::110298e0-ad27-42b5-b24f-a191109a3ae7" providerId="AD" clId="Web-{290272C1-C314-4E91-8EF5-2B0856D944F5}" dt="2023-06-10T22:46:36.001" v="341"/>
          <ac:graphicFrameMkLst>
            <pc:docMk/>
            <pc:sldMk cId="3914175669" sldId="261"/>
            <ac:graphicFrameMk id="6" creationId="{36D23F35-F47C-D04E-EFC3-D40322023C54}"/>
          </ac:graphicFrameMkLst>
        </pc:graphicFrameChg>
      </pc:sldChg>
      <pc:sldChg chg="addSp delSp modSp">
        <pc:chgData name="Epstein, Max B." userId="S::epsteinmax@ufl.edu::110298e0-ad27-42b5-b24f-a191109a3ae7" providerId="AD" clId="Web-{290272C1-C314-4E91-8EF5-2B0856D944F5}" dt="2023-06-10T22:18:50.951" v="258"/>
        <pc:sldMkLst>
          <pc:docMk/>
          <pc:sldMk cId="3752105969" sldId="263"/>
        </pc:sldMkLst>
        <pc:spChg chg="add mod">
          <ac:chgData name="Epstein, Max B." userId="S::epsteinmax@ufl.edu::110298e0-ad27-42b5-b24f-a191109a3ae7" providerId="AD" clId="Web-{290272C1-C314-4E91-8EF5-2B0856D944F5}" dt="2023-06-10T22:18:15.528" v="232" actId="1076"/>
          <ac:spMkLst>
            <pc:docMk/>
            <pc:sldMk cId="3752105969" sldId="263"/>
            <ac:spMk id="7" creationId="{C57901A5-140B-8D74-08C3-8FA16CD7CE7B}"/>
          </ac:spMkLst>
        </pc:spChg>
        <pc:spChg chg="add del mod">
          <ac:chgData name="Epstein, Max B." userId="S::epsteinmax@ufl.edu::110298e0-ad27-42b5-b24f-a191109a3ae7" providerId="AD" clId="Web-{290272C1-C314-4E91-8EF5-2B0856D944F5}" dt="2023-06-10T22:18:50.951" v="258"/>
          <ac:spMkLst>
            <pc:docMk/>
            <pc:sldMk cId="3752105969" sldId="263"/>
            <ac:spMk id="9" creationId="{EED34DF9-9ACE-C836-367C-C8C260826B21}"/>
          </ac:spMkLst>
        </pc:spChg>
        <pc:picChg chg="add mod">
          <ac:chgData name="Epstein, Max B." userId="S::epsteinmax@ufl.edu::110298e0-ad27-42b5-b24f-a191109a3ae7" providerId="AD" clId="Web-{290272C1-C314-4E91-8EF5-2B0856D944F5}" dt="2023-06-10T22:16:45.400" v="182" actId="1076"/>
          <ac:picMkLst>
            <pc:docMk/>
            <pc:sldMk cId="3752105969" sldId="263"/>
            <ac:picMk id="6" creationId="{A767A174-BC13-9462-50E7-B7D71B115F3A}"/>
          </ac:picMkLst>
        </pc:picChg>
      </pc:sldChg>
      <pc:sldChg chg="addSp modSp">
        <pc:chgData name="Epstein, Max B." userId="S::epsteinmax@ufl.edu::110298e0-ad27-42b5-b24f-a191109a3ae7" providerId="AD" clId="Web-{290272C1-C314-4E91-8EF5-2B0856D944F5}" dt="2023-06-10T22:21:39.002" v="302" actId="1076"/>
        <pc:sldMkLst>
          <pc:docMk/>
          <pc:sldMk cId="3470355916" sldId="264"/>
        </pc:sldMkLst>
        <pc:spChg chg="add mod">
          <ac:chgData name="Epstein, Max B." userId="S::epsteinmax@ufl.edu::110298e0-ad27-42b5-b24f-a191109a3ae7" providerId="AD" clId="Web-{290272C1-C314-4E91-8EF5-2B0856D944F5}" dt="2023-06-10T22:21:39.002" v="302" actId="1076"/>
          <ac:spMkLst>
            <pc:docMk/>
            <pc:sldMk cId="3470355916" sldId="264"/>
            <ac:spMk id="7" creationId="{514C2BB4-F960-9460-2A43-3BF018AE3364}"/>
          </ac:spMkLst>
        </pc:spChg>
        <pc:picChg chg="add mod">
          <ac:chgData name="Epstein, Max B." userId="S::epsteinmax@ufl.edu::110298e0-ad27-42b5-b24f-a191109a3ae7" providerId="AD" clId="Web-{290272C1-C314-4E91-8EF5-2B0856D944F5}" dt="2023-06-10T22:16:28.056" v="177"/>
          <ac:picMkLst>
            <pc:docMk/>
            <pc:sldMk cId="3470355916" sldId="264"/>
            <ac:picMk id="6" creationId="{4260B959-97EE-9EED-1CD9-2BF53A6A449C}"/>
          </ac:picMkLst>
        </pc:picChg>
        <pc:cxnChg chg="add mod">
          <ac:chgData name="Epstein, Max B." userId="S::epsteinmax@ufl.edu::110298e0-ad27-42b5-b24f-a191109a3ae7" providerId="AD" clId="Web-{290272C1-C314-4E91-8EF5-2B0856D944F5}" dt="2023-06-10T22:21:19.705" v="262" actId="1076"/>
          <ac:cxnSpMkLst>
            <pc:docMk/>
            <pc:sldMk cId="3470355916" sldId="264"/>
            <ac:cxnSpMk id="11" creationId="{1D0D2E2C-E69F-D045-2414-07B97A814B5E}"/>
          </ac:cxnSpMkLst>
        </pc:cxnChg>
      </pc:sldChg>
      <pc:sldChg chg="addSp delSp modSp">
        <pc:chgData name="Epstein, Max B." userId="S::epsteinmax@ufl.edu::110298e0-ad27-42b5-b24f-a191109a3ae7" providerId="AD" clId="Web-{290272C1-C314-4E91-8EF5-2B0856D944F5}" dt="2023-06-10T22:22:49.239" v="336" actId="1076"/>
        <pc:sldMkLst>
          <pc:docMk/>
          <pc:sldMk cId="2420922309" sldId="265"/>
        </pc:sldMkLst>
        <pc:spChg chg="add del">
          <ac:chgData name="Epstein, Max B." userId="S::epsteinmax@ufl.edu::110298e0-ad27-42b5-b24f-a191109a3ae7" providerId="AD" clId="Web-{290272C1-C314-4E91-8EF5-2B0856D944F5}" dt="2023-06-10T22:21:48.503" v="306"/>
          <ac:spMkLst>
            <pc:docMk/>
            <pc:sldMk cId="2420922309" sldId="265"/>
            <ac:spMk id="14" creationId="{DBF1C2AA-68B4-AE18-8AE4-0161EDAA3735}"/>
          </ac:spMkLst>
        </pc:spChg>
        <pc:spChg chg="add mod">
          <ac:chgData name="Epstein, Max B." userId="S::epsteinmax@ufl.edu::110298e0-ad27-42b5-b24f-a191109a3ae7" providerId="AD" clId="Web-{290272C1-C314-4E91-8EF5-2B0856D944F5}" dt="2023-06-10T22:22:49.239" v="336" actId="1076"/>
          <ac:spMkLst>
            <pc:docMk/>
            <pc:sldMk cId="2420922309" sldId="265"/>
            <ac:spMk id="18" creationId="{BCA5897E-58C1-0815-CF54-EC3BF4BD4029}"/>
          </ac:spMkLst>
        </pc:spChg>
        <pc:picChg chg="add mod">
          <ac:chgData name="Epstein, Max B." userId="S::epsteinmax@ufl.edu::110298e0-ad27-42b5-b24f-a191109a3ae7" providerId="AD" clId="Web-{290272C1-C314-4E91-8EF5-2B0856D944F5}" dt="2023-06-10T21:27:06.919" v="36" actId="1076"/>
          <ac:picMkLst>
            <pc:docMk/>
            <pc:sldMk cId="2420922309" sldId="265"/>
            <ac:picMk id="6" creationId="{CF7F2F7E-8490-B78E-8A55-AD0109525B9A}"/>
          </ac:picMkLst>
        </pc:picChg>
        <pc:cxnChg chg="add del">
          <ac:chgData name="Epstein, Max B." userId="S::epsteinmax@ufl.edu::110298e0-ad27-42b5-b24f-a191109a3ae7" providerId="AD" clId="Web-{290272C1-C314-4E91-8EF5-2B0856D944F5}" dt="2023-06-10T22:21:48.503" v="305"/>
          <ac:cxnSpMkLst>
            <pc:docMk/>
            <pc:sldMk cId="2420922309" sldId="265"/>
            <ac:cxnSpMk id="16" creationId="{25ED38DA-9FC1-AA0A-E41E-A2CF45D0AA3A}"/>
          </ac:cxnSpMkLst>
        </pc:cxnChg>
        <pc:cxnChg chg="add mod">
          <ac:chgData name="Epstein, Max B." userId="S::epsteinmax@ufl.edu::110298e0-ad27-42b5-b24f-a191109a3ae7" providerId="AD" clId="Web-{290272C1-C314-4E91-8EF5-2B0856D944F5}" dt="2023-06-10T22:21:58.066" v="310" actId="1076"/>
          <ac:cxnSpMkLst>
            <pc:docMk/>
            <pc:sldMk cId="2420922309" sldId="265"/>
            <ac:cxnSpMk id="20" creationId="{B20C8721-3AD2-7E83-5B57-89A9F952C768}"/>
          </ac:cxnSpMkLst>
        </pc:cxnChg>
      </pc:sldChg>
      <pc:sldChg chg="addSp delSp modSp">
        <pc:chgData name="Epstein, Max B." userId="S::epsteinmax@ufl.edu::110298e0-ad27-42b5-b24f-a191109a3ae7" providerId="AD" clId="Web-{290272C1-C314-4E91-8EF5-2B0856D944F5}" dt="2023-06-10T21:34:04.026" v="148"/>
        <pc:sldMkLst>
          <pc:docMk/>
          <pc:sldMk cId="3576863446" sldId="266"/>
        </pc:sldMkLst>
        <pc:spChg chg="del">
          <ac:chgData name="Epstein, Max B." userId="S::epsteinmax@ufl.edu::110298e0-ad27-42b5-b24f-a191109a3ae7" providerId="AD" clId="Web-{290272C1-C314-4E91-8EF5-2B0856D944F5}" dt="2023-06-10T21:11:27.109" v="0"/>
          <ac:spMkLst>
            <pc:docMk/>
            <pc:sldMk cId="3576863446" sldId="266"/>
            <ac:spMk id="3" creationId="{DE23E85A-8164-BFAA-BF6D-13867E018D7F}"/>
          </ac:spMkLst>
        </pc:spChg>
        <pc:spChg chg="add del mod">
          <ac:chgData name="Epstein, Max B." userId="S::epsteinmax@ufl.edu::110298e0-ad27-42b5-b24f-a191109a3ae7" providerId="AD" clId="Web-{290272C1-C314-4E91-8EF5-2B0856D944F5}" dt="2023-06-10T21:11:32.453" v="2"/>
          <ac:spMkLst>
            <pc:docMk/>
            <pc:sldMk cId="3576863446" sldId="266"/>
            <ac:spMk id="7" creationId="{E3603A1C-C825-ACC8-3195-B735B02C8CF5}"/>
          </ac:spMkLst>
        </pc:spChg>
        <pc:picChg chg="add del mod">
          <ac:chgData name="Epstein, Max B." userId="S::epsteinmax@ufl.edu::110298e0-ad27-42b5-b24f-a191109a3ae7" providerId="AD" clId="Web-{290272C1-C314-4E91-8EF5-2B0856D944F5}" dt="2023-06-10T21:22:38.958" v="17"/>
          <ac:picMkLst>
            <pc:docMk/>
            <pc:sldMk cId="3576863446" sldId="266"/>
            <ac:picMk id="8" creationId="{03A424A8-4BC5-8636-1212-00637FE3C2FC}"/>
          </ac:picMkLst>
        </pc:picChg>
        <pc:picChg chg="add del mod">
          <ac:chgData name="Epstein, Max B." userId="S::epsteinmax@ufl.edu::110298e0-ad27-42b5-b24f-a191109a3ae7" providerId="AD" clId="Web-{290272C1-C314-4E91-8EF5-2B0856D944F5}" dt="2023-06-10T21:34:04.026" v="148"/>
          <ac:picMkLst>
            <pc:docMk/>
            <pc:sldMk cId="3576863446" sldId="266"/>
            <ac:picMk id="9" creationId="{A2089AE3-AF53-BCCB-1D48-06231988DFEB}"/>
          </ac:picMkLst>
        </pc:picChg>
        <pc:picChg chg="add del mod">
          <ac:chgData name="Epstein, Max B." userId="S::epsteinmax@ufl.edu::110298e0-ad27-42b5-b24f-a191109a3ae7" providerId="AD" clId="Web-{290272C1-C314-4E91-8EF5-2B0856D944F5}" dt="2023-06-10T21:34:03.385" v="147"/>
          <ac:picMkLst>
            <pc:docMk/>
            <pc:sldMk cId="3576863446" sldId="266"/>
            <ac:picMk id="10" creationId="{94089136-1E43-9704-719C-4E3B154F6D4C}"/>
          </ac:picMkLst>
        </pc:picChg>
      </pc:sldChg>
      <pc:sldChg chg="addSp delSp modSp">
        <pc:chgData name="Epstein, Max B." userId="S::epsteinmax@ufl.edu::110298e0-ad27-42b5-b24f-a191109a3ae7" providerId="AD" clId="Web-{290272C1-C314-4E91-8EF5-2B0856D944F5}" dt="2023-06-10T21:24:43.759" v="27" actId="1076"/>
        <pc:sldMkLst>
          <pc:docMk/>
          <pc:sldMk cId="787952889" sldId="267"/>
        </pc:sldMkLst>
        <pc:spChg chg="del">
          <ac:chgData name="Epstein, Max B." userId="S::epsteinmax@ufl.edu::110298e0-ad27-42b5-b24f-a191109a3ae7" providerId="AD" clId="Web-{290272C1-C314-4E91-8EF5-2B0856D944F5}" dt="2023-06-10T21:22:18.004" v="8"/>
          <ac:spMkLst>
            <pc:docMk/>
            <pc:sldMk cId="787952889" sldId="267"/>
            <ac:spMk id="3" creationId="{DE23E85A-8164-BFAA-BF6D-13867E018D7F}"/>
          </ac:spMkLst>
        </pc:spChg>
        <pc:spChg chg="add del mod">
          <ac:chgData name="Epstein, Max B." userId="S::epsteinmax@ufl.edu::110298e0-ad27-42b5-b24f-a191109a3ae7" providerId="AD" clId="Web-{290272C1-C314-4E91-8EF5-2B0856D944F5}" dt="2023-06-10T21:22:26.067" v="11"/>
          <ac:spMkLst>
            <pc:docMk/>
            <pc:sldMk cId="787952889" sldId="267"/>
            <ac:spMk id="7" creationId="{6C3A874A-1C62-A9F9-72CB-884ECD500C31}"/>
          </ac:spMkLst>
        </pc:spChg>
        <pc:picChg chg="add del mod">
          <ac:chgData name="Epstein, Max B." userId="S::epsteinmax@ufl.edu::110298e0-ad27-42b5-b24f-a191109a3ae7" providerId="AD" clId="Web-{290272C1-C314-4E91-8EF5-2B0856D944F5}" dt="2023-06-10T21:22:37.146" v="16"/>
          <ac:picMkLst>
            <pc:docMk/>
            <pc:sldMk cId="787952889" sldId="267"/>
            <ac:picMk id="8" creationId="{5754929A-ED40-0D9F-3C43-2E5810DCB6FD}"/>
          </ac:picMkLst>
        </pc:picChg>
        <pc:picChg chg="add mod">
          <ac:chgData name="Epstein, Max B." userId="S::epsteinmax@ufl.edu::110298e0-ad27-42b5-b24f-a191109a3ae7" providerId="AD" clId="Web-{290272C1-C314-4E91-8EF5-2B0856D944F5}" dt="2023-06-10T21:24:43.759" v="27" actId="1076"/>
          <ac:picMkLst>
            <pc:docMk/>
            <pc:sldMk cId="787952889" sldId="267"/>
            <ac:picMk id="9" creationId="{D5E12CA8-2688-5C24-A0AF-EA5C5ECB27F7}"/>
          </ac:picMkLst>
        </pc:picChg>
      </pc:sldChg>
      <pc:sldChg chg="addSp delSp modSp">
        <pc:chgData name="Epstein, Max B." userId="S::epsteinmax@ufl.edu::110298e0-ad27-42b5-b24f-a191109a3ae7" providerId="AD" clId="Web-{290272C1-C314-4E91-8EF5-2B0856D944F5}" dt="2023-06-10T21:45:20.562" v="154" actId="1076"/>
        <pc:sldMkLst>
          <pc:docMk/>
          <pc:sldMk cId="569443928" sldId="268"/>
        </pc:sldMkLst>
        <pc:spChg chg="del">
          <ac:chgData name="Epstein, Max B." userId="S::epsteinmax@ufl.edu::110298e0-ad27-42b5-b24f-a191109a3ae7" providerId="AD" clId="Web-{290272C1-C314-4E91-8EF5-2B0856D944F5}" dt="2023-06-10T21:45:04.264" v="149"/>
          <ac:spMkLst>
            <pc:docMk/>
            <pc:sldMk cId="569443928" sldId="268"/>
            <ac:spMk id="3" creationId="{DE23E85A-8164-BFAA-BF6D-13867E018D7F}"/>
          </ac:spMkLst>
        </pc:spChg>
        <pc:spChg chg="add del mod">
          <ac:chgData name="Epstein, Max B." userId="S::epsteinmax@ufl.edu::110298e0-ad27-42b5-b24f-a191109a3ae7" providerId="AD" clId="Web-{290272C1-C314-4E91-8EF5-2B0856D944F5}" dt="2023-06-10T21:45:11.671" v="153"/>
          <ac:spMkLst>
            <pc:docMk/>
            <pc:sldMk cId="569443928" sldId="268"/>
            <ac:spMk id="7" creationId="{5D58780A-52C5-4BDA-B815-D03E9C140021}"/>
          </ac:spMkLst>
        </pc:spChg>
        <pc:picChg chg="add mod">
          <ac:chgData name="Epstein, Max B." userId="S::epsteinmax@ufl.edu::110298e0-ad27-42b5-b24f-a191109a3ae7" providerId="AD" clId="Web-{290272C1-C314-4E91-8EF5-2B0856D944F5}" dt="2023-06-10T21:45:20.562" v="154" actId="1076"/>
          <ac:picMkLst>
            <pc:docMk/>
            <pc:sldMk cId="569443928" sldId="268"/>
            <ac:picMk id="8" creationId="{2BF7D4AD-F7AB-99B2-2041-55B7BA4223F4}"/>
          </ac:picMkLst>
        </pc:picChg>
      </pc:sldChg>
      <pc:sldChg chg="addSp delSp modSp">
        <pc:chgData name="Epstein, Max B." userId="S::epsteinmax@ufl.edu::110298e0-ad27-42b5-b24f-a191109a3ae7" providerId="AD" clId="Web-{290272C1-C314-4E91-8EF5-2B0856D944F5}" dt="2023-06-10T21:52:24.668" v="162" actId="1076"/>
        <pc:sldMkLst>
          <pc:docMk/>
          <pc:sldMk cId="4027317200" sldId="269"/>
        </pc:sldMkLst>
        <pc:spChg chg="del">
          <ac:chgData name="Epstein, Max B." userId="S::epsteinmax@ufl.edu::110298e0-ad27-42b5-b24f-a191109a3ae7" providerId="AD" clId="Web-{290272C1-C314-4E91-8EF5-2B0856D944F5}" dt="2023-06-10T21:52:10.574" v="156"/>
          <ac:spMkLst>
            <pc:docMk/>
            <pc:sldMk cId="4027317200" sldId="269"/>
            <ac:spMk id="3" creationId="{DE23E85A-8164-BFAA-BF6D-13867E018D7F}"/>
          </ac:spMkLst>
        </pc:spChg>
        <pc:spChg chg="add del mod">
          <ac:chgData name="Epstein, Max B." userId="S::epsteinmax@ufl.edu::110298e0-ad27-42b5-b24f-a191109a3ae7" providerId="AD" clId="Web-{290272C1-C314-4E91-8EF5-2B0856D944F5}" dt="2023-06-10T21:52:13.840" v="158"/>
          <ac:spMkLst>
            <pc:docMk/>
            <pc:sldMk cId="4027317200" sldId="269"/>
            <ac:spMk id="7" creationId="{DA7CA7A8-42FF-DCF2-A7FA-D9791019A71A}"/>
          </ac:spMkLst>
        </pc:spChg>
        <pc:picChg chg="add mod">
          <ac:chgData name="Epstein, Max B." userId="S::epsteinmax@ufl.edu::110298e0-ad27-42b5-b24f-a191109a3ae7" providerId="AD" clId="Web-{290272C1-C314-4E91-8EF5-2B0856D944F5}" dt="2023-06-10T21:52:24.668" v="162" actId="1076"/>
          <ac:picMkLst>
            <pc:docMk/>
            <pc:sldMk cId="4027317200" sldId="269"/>
            <ac:picMk id="8" creationId="{045E1741-CFD3-4308-FC9F-42581030758C}"/>
          </ac:picMkLst>
        </pc:picChg>
      </pc:sldChg>
      <pc:sldChg chg="addSp delSp modSp">
        <pc:chgData name="Epstein, Max B." userId="S::epsteinmax@ufl.edu::110298e0-ad27-42b5-b24f-a191109a3ae7" providerId="AD" clId="Web-{290272C1-C314-4E91-8EF5-2B0856D944F5}" dt="2023-06-10T22:13:55.285" v="176" actId="1076"/>
        <pc:sldMkLst>
          <pc:docMk/>
          <pc:sldMk cId="1871754420" sldId="270"/>
        </pc:sldMkLst>
        <pc:spChg chg="del mod">
          <ac:chgData name="Epstein, Max B." userId="S::epsteinmax@ufl.edu::110298e0-ad27-42b5-b24f-a191109a3ae7" providerId="AD" clId="Web-{290272C1-C314-4E91-8EF5-2B0856D944F5}" dt="2023-06-10T22:11:22.546" v="171"/>
          <ac:spMkLst>
            <pc:docMk/>
            <pc:sldMk cId="1871754420" sldId="270"/>
            <ac:spMk id="3" creationId="{DE23E85A-8164-BFAA-BF6D-13867E018D7F}"/>
          </ac:spMkLst>
        </pc:spChg>
        <pc:spChg chg="add del mod">
          <ac:chgData name="Epstein, Max B." userId="S::epsteinmax@ufl.edu::110298e0-ad27-42b5-b24f-a191109a3ae7" providerId="AD" clId="Web-{290272C1-C314-4E91-8EF5-2B0856D944F5}" dt="2023-06-10T22:11:26.109" v="172"/>
          <ac:spMkLst>
            <pc:docMk/>
            <pc:sldMk cId="1871754420" sldId="270"/>
            <ac:spMk id="8" creationId="{AC64A99C-8DEF-9AE5-5479-4E21AED1F385}"/>
          </ac:spMkLst>
        </pc:spChg>
        <pc:picChg chg="mod">
          <ac:chgData name="Epstein, Max B." userId="S::epsteinmax@ufl.edu::110298e0-ad27-42b5-b24f-a191109a3ae7" providerId="AD" clId="Web-{290272C1-C314-4E91-8EF5-2B0856D944F5}" dt="2023-06-10T22:11:33.547" v="174" actId="1076"/>
          <ac:picMkLst>
            <pc:docMk/>
            <pc:sldMk cId="1871754420" sldId="270"/>
            <ac:picMk id="7" creationId="{3AC5F148-02F2-09B1-16C7-4561DE1F81F0}"/>
          </ac:picMkLst>
        </pc:picChg>
        <pc:picChg chg="mod">
          <ac:chgData name="Epstein, Max B." userId="S::epsteinmax@ufl.edu::110298e0-ad27-42b5-b24f-a191109a3ae7" providerId="AD" clId="Web-{290272C1-C314-4E91-8EF5-2B0856D944F5}" dt="2023-06-10T22:13:55.285" v="176" actId="1076"/>
          <ac:picMkLst>
            <pc:docMk/>
            <pc:sldMk cId="1871754420" sldId="270"/>
            <ac:picMk id="10" creationId="{143ACC29-6C00-376F-4735-B4C9ACA48A0D}"/>
          </ac:picMkLst>
        </pc:picChg>
      </pc:sldChg>
      <pc:sldChg chg="modSp">
        <pc:chgData name="Epstein, Max B." userId="S::epsteinmax@ufl.edu::110298e0-ad27-42b5-b24f-a191109a3ae7" providerId="AD" clId="Web-{290272C1-C314-4E91-8EF5-2B0856D944F5}" dt="2023-06-10T21:30:50.520" v="142" actId="20577"/>
        <pc:sldMkLst>
          <pc:docMk/>
          <pc:sldMk cId="3682328509" sldId="271"/>
        </pc:sldMkLst>
        <pc:spChg chg="mod">
          <ac:chgData name="Epstein, Max B." userId="S::epsteinmax@ufl.edu::110298e0-ad27-42b5-b24f-a191109a3ae7" providerId="AD" clId="Web-{290272C1-C314-4E91-8EF5-2B0856D944F5}" dt="2023-06-10T21:30:50.520" v="142" actId="20577"/>
          <ac:spMkLst>
            <pc:docMk/>
            <pc:sldMk cId="3682328509" sldId="271"/>
            <ac:spMk id="3" creationId="{DE23E85A-8164-BFAA-BF6D-13867E018D7F}"/>
          </ac:spMkLst>
        </pc:spChg>
      </pc:sldChg>
      <pc:sldChg chg="addSp delSp modSp add replId">
        <pc:chgData name="Epstein, Max B." userId="S::epsteinmax@ufl.edu::110298e0-ad27-42b5-b24f-a191109a3ae7" providerId="AD" clId="Web-{290272C1-C314-4E91-8EF5-2B0856D944F5}" dt="2023-06-10T22:11:11.890" v="169" actId="1076"/>
        <pc:sldMkLst>
          <pc:docMk/>
          <pc:sldMk cId="151660183" sldId="275"/>
        </pc:sldMkLst>
        <pc:spChg chg="del">
          <ac:chgData name="Epstein, Max B." userId="S::epsteinmax@ufl.edu::110298e0-ad27-42b5-b24f-a191109a3ae7" providerId="AD" clId="Web-{290272C1-C314-4E91-8EF5-2B0856D944F5}" dt="2023-06-10T22:10:55.842" v="163"/>
          <ac:spMkLst>
            <pc:docMk/>
            <pc:sldMk cId="151660183" sldId="275"/>
            <ac:spMk id="3" creationId="{DE23E85A-8164-BFAA-BF6D-13867E018D7F}"/>
          </ac:spMkLst>
        </pc:spChg>
        <pc:spChg chg="add del mod">
          <ac:chgData name="Epstein, Max B." userId="S::epsteinmax@ufl.edu::110298e0-ad27-42b5-b24f-a191109a3ae7" providerId="AD" clId="Web-{290272C1-C314-4E91-8EF5-2B0856D944F5}" dt="2023-06-10T22:10:58.983" v="165"/>
          <ac:spMkLst>
            <pc:docMk/>
            <pc:sldMk cId="151660183" sldId="275"/>
            <ac:spMk id="7" creationId="{C9197D3D-7C91-5FED-84AE-6F42C1D2E68C}"/>
          </ac:spMkLst>
        </pc:spChg>
        <pc:picChg chg="add mod">
          <ac:chgData name="Epstein, Max B." userId="S::epsteinmax@ufl.edu::110298e0-ad27-42b5-b24f-a191109a3ae7" providerId="AD" clId="Web-{290272C1-C314-4E91-8EF5-2B0856D944F5}" dt="2023-06-10T22:11:11.890" v="169" actId="1076"/>
          <ac:picMkLst>
            <pc:docMk/>
            <pc:sldMk cId="151660183" sldId="275"/>
            <ac:picMk id="8" creationId="{E38E5BC3-8C87-E121-7BC3-29A60679CED9}"/>
          </ac:picMkLst>
        </pc:picChg>
      </pc:sldChg>
      <pc:sldChg chg="modSp">
        <pc:chgData name="Epstein, Max B." userId="S::epsteinmax@ufl.edu::110298e0-ad27-42b5-b24f-a191109a3ae7" providerId="AD" clId="Web-{290272C1-C314-4E91-8EF5-2B0856D944F5}" dt="2023-06-10T22:54:52.844" v="363" actId="14100"/>
        <pc:sldMkLst>
          <pc:docMk/>
          <pc:sldMk cId="2598998415" sldId="278"/>
        </pc:sldMkLst>
        <pc:spChg chg="mod">
          <ac:chgData name="Epstein, Max B." userId="S::epsteinmax@ufl.edu::110298e0-ad27-42b5-b24f-a191109a3ae7" providerId="AD" clId="Web-{290272C1-C314-4E91-8EF5-2B0856D944F5}" dt="2023-06-10T22:54:05.561" v="356" actId="1076"/>
          <ac:spMkLst>
            <pc:docMk/>
            <pc:sldMk cId="2598998415" sldId="278"/>
            <ac:spMk id="3" creationId="{DE23E85A-8164-BFAA-BF6D-13867E018D7F}"/>
          </ac:spMkLst>
        </pc:spChg>
        <pc:picChg chg="mod">
          <ac:chgData name="Epstein, Max B." userId="S::epsteinmax@ufl.edu::110298e0-ad27-42b5-b24f-a191109a3ae7" providerId="AD" clId="Web-{290272C1-C314-4E91-8EF5-2B0856D944F5}" dt="2023-06-10T22:54:32.609" v="358" actId="1076"/>
          <ac:picMkLst>
            <pc:docMk/>
            <pc:sldMk cId="2598998415" sldId="278"/>
            <ac:picMk id="8" creationId="{FDED7EAB-928F-9B69-3A7D-330AA5FD4CBE}"/>
          </ac:picMkLst>
        </pc:picChg>
        <pc:picChg chg="mod">
          <ac:chgData name="Epstein, Max B." userId="S::epsteinmax@ufl.edu::110298e0-ad27-42b5-b24f-a191109a3ae7" providerId="AD" clId="Web-{290272C1-C314-4E91-8EF5-2B0856D944F5}" dt="2023-06-10T22:54:38.437" v="362" actId="14100"/>
          <ac:picMkLst>
            <pc:docMk/>
            <pc:sldMk cId="2598998415" sldId="278"/>
            <ac:picMk id="9" creationId="{3B95E890-B1AC-9A08-C1D8-756422DE97FC}"/>
          </ac:picMkLst>
        </pc:picChg>
        <pc:picChg chg="mod">
          <ac:chgData name="Epstein, Max B." userId="S::epsteinmax@ufl.edu::110298e0-ad27-42b5-b24f-a191109a3ae7" providerId="AD" clId="Web-{290272C1-C314-4E91-8EF5-2B0856D944F5}" dt="2023-06-10T22:54:32.828" v="360" actId="1076"/>
          <ac:picMkLst>
            <pc:docMk/>
            <pc:sldMk cId="2598998415" sldId="278"/>
            <ac:picMk id="10" creationId="{7C9D32D7-FEC8-3E38-E524-987216BEF036}"/>
          </ac:picMkLst>
        </pc:picChg>
        <pc:picChg chg="mod">
          <ac:chgData name="Epstein, Max B." userId="S::epsteinmax@ufl.edu::110298e0-ad27-42b5-b24f-a191109a3ae7" providerId="AD" clId="Web-{290272C1-C314-4E91-8EF5-2B0856D944F5}" dt="2023-06-10T22:54:52.844" v="363" actId="14100"/>
          <ac:picMkLst>
            <pc:docMk/>
            <pc:sldMk cId="2598998415" sldId="278"/>
            <ac:picMk id="11" creationId="{D88F02EA-A46E-A5F9-99D8-7343B6E3F997}"/>
          </ac:picMkLst>
        </pc:picChg>
      </pc:sldChg>
      <pc:sldChg chg="modSp">
        <pc:chgData name="Epstein, Max B." userId="S::epsteinmax@ufl.edu::110298e0-ad27-42b5-b24f-a191109a3ae7" providerId="AD" clId="Web-{290272C1-C314-4E91-8EF5-2B0856D944F5}" dt="2023-06-10T23:14:09.739" v="431" actId="20577"/>
        <pc:sldMkLst>
          <pc:docMk/>
          <pc:sldMk cId="3935434679" sldId="283"/>
        </pc:sldMkLst>
        <pc:spChg chg="mod">
          <ac:chgData name="Epstein, Max B." userId="S::epsteinmax@ufl.edu::110298e0-ad27-42b5-b24f-a191109a3ae7" providerId="AD" clId="Web-{290272C1-C314-4E91-8EF5-2B0856D944F5}" dt="2023-06-10T23:14:09.739" v="431" actId="20577"/>
          <ac:spMkLst>
            <pc:docMk/>
            <pc:sldMk cId="3935434679" sldId="283"/>
            <ac:spMk id="3" creationId="{DE23E85A-8164-BFAA-BF6D-13867E018D7F}"/>
          </ac:spMkLst>
        </pc:spChg>
      </pc:sldChg>
    </pc:docChg>
  </pc:docChgLst>
  <pc:docChgLst>
    <pc:chgData name="Roque, Christian" userId="S::croque@ufl.edu::ac0ab84c-8723-4727-8937-e792e4d1dc03" providerId="AD" clId="Web-{74013D8A-FD51-487C-A20B-33A1786D8334}"/>
    <pc:docChg chg="addSld delSld modSld">
      <pc:chgData name="Roque, Christian" userId="S::croque@ufl.edu::ac0ab84c-8723-4727-8937-e792e4d1dc03" providerId="AD" clId="Web-{74013D8A-FD51-487C-A20B-33A1786D8334}" dt="2023-06-10T23:22:55.294" v="250" actId="1076"/>
      <pc:docMkLst>
        <pc:docMk/>
      </pc:docMkLst>
      <pc:sldChg chg="modSp">
        <pc:chgData name="Roque, Christian" userId="S::croque@ufl.edu::ac0ab84c-8723-4727-8937-e792e4d1dc03" providerId="AD" clId="Web-{74013D8A-FD51-487C-A20B-33A1786D8334}" dt="2023-06-10T23:08:07.839" v="219"/>
        <pc:sldMkLst>
          <pc:docMk/>
          <pc:sldMk cId="0" sldId="259"/>
        </pc:sldMkLst>
        <pc:graphicFrameChg chg="mod modGraphic">
          <ac:chgData name="Roque, Christian" userId="S::croque@ufl.edu::ac0ab84c-8723-4727-8937-e792e4d1dc03" providerId="AD" clId="Web-{74013D8A-FD51-487C-A20B-33A1786D8334}" dt="2023-06-10T23:08:07.839" v="219"/>
          <ac:graphicFrameMkLst>
            <pc:docMk/>
            <pc:sldMk cId="0" sldId="259"/>
            <ac:graphicFrameMk id="5" creationId="{9A4AD02D-D450-34FB-C2D6-534A7287CD1A}"/>
          </ac:graphicFrameMkLst>
        </pc:graphicFrameChg>
      </pc:sldChg>
      <pc:sldChg chg="modSp">
        <pc:chgData name="Roque, Christian" userId="S::croque@ufl.edu::ac0ab84c-8723-4727-8937-e792e4d1dc03" providerId="AD" clId="Web-{74013D8A-FD51-487C-A20B-33A1786D8334}" dt="2023-06-10T22:57:54.873" v="171" actId="20577"/>
        <pc:sldMkLst>
          <pc:docMk/>
          <pc:sldMk cId="3823250266" sldId="260"/>
        </pc:sldMkLst>
        <pc:spChg chg="mod">
          <ac:chgData name="Roque, Christian" userId="S::croque@ufl.edu::ac0ab84c-8723-4727-8937-e792e4d1dc03" providerId="AD" clId="Web-{74013D8A-FD51-487C-A20B-33A1786D8334}" dt="2023-06-10T22:57:54.873" v="171" actId="20577"/>
          <ac:spMkLst>
            <pc:docMk/>
            <pc:sldMk cId="3823250266" sldId="260"/>
            <ac:spMk id="3" creationId="{DE23E85A-8164-BFAA-BF6D-13867E018D7F}"/>
          </ac:spMkLst>
        </pc:spChg>
      </pc:sldChg>
      <pc:sldChg chg="modSp">
        <pc:chgData name="Roque, Christian" userId="S::croque@ufl.edu::ac0ab84c-8723-4727-8937-e792e4d1dc03" providerId="AD" clId="Web-{74013D8A-FD51-487C-A20B-33A1786D8334}" dt="2023-06-10T22:46:53.761" v="100" actId="20577"/>
        <pc:sldMkLst>
          <pc:docMk/>
          <pc:sldMk cId="787135280" sldId="274"/>
        </pc:sldMkLst>
        <pc:spChg chg="mod">
          <ac:chgData name="Roque, Christian" userId="S::croque@ufl.edu::ac0ab84c-8723-4727-8937-e792e4d1dc03" providerId="AD" clId="Web-{74013D8A-FD51-487C-A20B-33A1786D8334}" dt="2023-06-10T22:46:53.761" v="100" actId="20577"/>
          <ac:spMkLst>
            <pc:docMk/>
            <pc:sldMk cId="787135280" sldId="274"/>
            <ac:spMk id="3" creationId="{DE23E85A-8164-BFAA-BF6D-13867E018D7F}"/>
          </ac:spMkLst>
        </pc:spChg>
      </pc:sldChg>
      <pc:sldChg chg="addSp delSp modSp">
        <pc:chgData name="Roque, Christian" userId="S::croque@ufl.edu::ac0ab84c-8723-4727-8937-e792e4d1dc03" providerId="AD" clId="Web-{74013D8A-FD51-487C-A20B-33A1786D8334}" dt="2023-06-10T23:22:55.294" v="250" actId="1076"/>
        <pc:sldMkLst>
          <pc:docMk/>
          <pc:sldMk cId="2485612089" sldId="281"/>
        </pc:sldMkLst>
        <pc:spChg chg="mod">
          <ac:chgData name="Roque, Christian" userId="S::croque@ufl.edu::ac0ab84c-8723-4727-8937-e792e4d1dc03" providerId="AD" clId="Web-{74013D8A-FD51-487C-A20B-33A1786D8334}" dt="2023-06-10T23:13:06.860" v="221" actId="20577"/>
          <ac:spMkLst>
            <pc:docMk/>
            <pc:sldMk cId="2485612089" sldId="281"/>
            <ac:spMk id="3" creationId="{DE23E85A-8164-BFAA-BF6D-13867E018D7F}"/>
          </ac:spMkLst>
        </pc:spChg>
        <pc:spChg chg="add mod">
          <ac:chgData name="Roque, Christian" userId="S::croque@ufl.edu::ac0ab84c-8723-4727-8937-e792e4d1dc03" providerId="AD" clId="Web-{74013D8A-FD51-487C-A20B-33A1786D8334}" dt="2023-06-10T23:19:40.087" v="244"/>
          <ac:spMkLst>
            <pc:docMk/>
            <pc:sldMk cId="2485612089" sldId="281"/>
            <ac:spMk id="16" creationId="{1ECBC526-6C10-4AC0-E957-C4A5375AFFFE}"/>
          </ac:spMkLst>
        </pc:spChg>
        <pc:spChg chg="add del">
          <ac:chgData name="Roque, Christian" userId="S::croque@ufl.edu::ac0ab84c-8723-4727-8937-e792e4d1dc03" providerId="AD" clId="Web-{74013D8A-FD51-487C-A20B-33A1786D8334}" dt="2023-06-10T23:22:21.528" v="248"/>
          <ac:spMkLst>
            <pc:docMk/>
            <pc:sldMk cId="2485612089" sldId="281"/>
            <ac:spMk id="17" creationId="{D8FEB0C0-CF60-1E0B-8181-2A8CD9873B4B}"/>
          </ac:spMkLst>
        </pc:spChg>
        <pc:spChg chg="add mod">
          <ac:chgData name="Roque, Christian" userId="S::croque@ufl.edu::ac0ab84c-8723-4727-8937-e792e4d1dc03" providerId="AD" clId="Web-{74013D8A-FD51-487C-A20B-33A1786D8334}" dt="2023-06-10T23:22:55.294" v="250" actId="1076"/>
          <ac:spMkLst>
            <pc:docMk/>
            <pc:sldMk cId="2485612089" sldId="281"/>
            <ac:spMk id="18" creationId="{AE3F8675-7FD3-447D-A09D-84B89B9BC892}"/>
          </ac:spMkLst>
        </pc:spChg>
        <pc:inkChg chg="add del">
          <ac:chgData name="Roque, Christian" userId="S::croque@ufl.edu::ac0ab84c-8723-4727-8937-e792e4d1dc03" providerId="AD" clId="Web-{74013D8A-FD51-487C-A20B-33A1786D8334}" dt="2023-06-10T23:14:21.815" v="223"/>
          <ac:inkMkLst>
            <pc:docMk/>
            <pc:sldMk cId="2485612089" sldId="281"/>
            <ac:inkMk id="8" creationId="{066B6D60-4058-3D19-B118-64CEC63E7E23}"/>
          </ac:inkMkLst>
        </pc:inkChg>
        <pc:inkChg chg="add del">
          <ac:chgData name="Roque, Christian" userId="S::croque@ufl.edu::ac0ab84c-8723-4727-8937-e792e4d1dc03" providerId="AD" clId="Web-{74013D8A-FD51-487C-A20B-33A1786D8334}" dt="2023-06-10T23:16:16.177" v="231"/>
          <ac:inkMkLst>
            <pc:docMk/>
            <pc:sldMk cId="2485612089" sldId="281"/>
            <ac:inkMk id="9" creationId="{92D38F1D-6C2C-CA80-1382-1FECFFE8D461}"/>
          </ac:inkMkLst>
        </pc:inkChg>
        <pc:inkChg chg="add del">
          <ac:chgData name="Roque, Christian" userId="S::croque@ufl.edu::ac0ab84c-8723-4727-8937-e792e4d1dc03" providerId="AD" clId="Web-{74013D8A-FD51-487C-A20B-33A1786D8334}" dt="2023-06-10T23:16:13.145" v="230"/>
          <ac:inkMkLst>
            <pc:docMk/>
            <pc:sldMk cId="2485612089" sldId="281"/>
            <ac:inkMk id="10" creationId="{F1D23E61-559D-0597-6D2B-452A211680B8}"/>
          </ac:inkMkLst>
        </pc:inkChg>
        <pc:inkChg chg="add del">
          <ac:chgData name="Roque, Christian" userId="S::croque@ufl.edu::ac0ab84c-8723-4727-8937-e792e4d1dc03" providerId="AD" clId="Web-{74013D8A-FD51-487C-A20B-33A1786D8334}" dt="2023-06-10T23:16:13.145" v="229"/>
          <ac:inkMkLst>
            <pc:docMk/>
            <pc:sldMk cId="2485612089" sldId="281"/>
            <ac:inkMk id="11" creationId="{64FCA79E-B003-2C4E-AFF3-FE5066055E92}"/>
          </ac:inkMkLst>
        </pc:inkChg>
        <pc:inkChg chg="add del">
          <ac:chgData name="Roque, Christian" userId="S::croque@ufl.edu::ac0ab84c-8723-4727-8937-e792e4d1dc03" providerId="AD" clId="Web-{74013D8A-FD51-487C-A20B-33A1786D8334}" dt="2023-06-10T23:16:10.583" v="228"/>
          <ac:inkMkLst>
            <pc:docMk/>
            <pc:sldMk cId="2485612089" sldId="281"/>
            <ac:inkMk id="12" creationId="{06F4A278-CC2C-7C4E-9A10-03D9FF66A047}"/>
          </ac:inkMkLst>
        </pc:inkChg>
        <pc:inkChg chg="add del">
          <ac:chgData name="Roque, Christian" userId="S::croque@ufl.edu::ac0ab84c-8723-4727-8937-e792e4d1dc03" providerId="AD" clId="Web-{74013D8A-FD51-487C-A20B-33A1786D8334}" dt="2023-06-10T23:16:44.896" v="236"/>
          <ac:inkMkLst>
            <pc:docMk/>
            <pc:sldMk cId="2485612089" sldId="281"/>
            <ac:inkMk id="14" creationId="{8AA09842-F458-A812-1F59-FBF82B5204FE}"/>
          </ac:inkMkLst>
        </pc:inkChg>
        <pc:inkChg chg="add del">
          <ac:chgData name="Roque, Christian" userId="S::croque@ufl.edu::ac0ab84c-8723-4727-8937-e792e4d1dc03" providerId="AD" clId="Web-{74013D8A-FD51-487C-A20B-33A1786D8334}" dt="2023-06-10T23:16:42.505" v="235"/>
          <ac:inkMkLst>
            <pc:docMk/>
            <pc:sldMk cId="2485612089" sldId="281"/>
            <ac:inkMk id="15" creationId="{AF213AF6-8748-054E-6854-8B7B8774BEDE}"/>
          </ac:inkMkLst>
        </pc:inkChg>
        <pc:cxnChg chg="add del">
          <ac:chgData name="Roque, Christian" userId="S::croque@ufl.edu::ac0ab84c-8723-4727-8937-e792e4d1dc03" providerId="AD" clId="Web-{74013D8A-FD51-487C-A20B-33A1786D8334}" dt="2023-06-10T23:16:53.896" v="237"/>
          <ac:cxnSpMkLst>
            <pc:docMk/>
            <pc:sldMk cId="2485612089" sldId="281"/>
            <ac:cxnSpMk id="13" creationId="{2DCE78D8-5B0A-6D13-D567-BFBE1E60B3DB}"/>
          </ac:cxnSpMkLst>
        </pc:cxnChg>
      </pc:sldChg>
      <pc:sldChg chg="add del replId">
        <pc:chgData name="Roque, Christian" userId="S::croque@ufl.edu::ac0ab84c-8723-4727-8937-e792e4d1dc03" providerId="AD" clId="Web-{74013D8A-FD51-487C-A20B-33A1786D8334}" dt="2023-06-10T23:22:12.371" v="246"/>
        <pc:sldMkLst>
          <pc:docMk/>
          <pc:sldMk cId="3304151141" sldId="284"/>
        </pc:sldMkLst>
      </pc:sldChg>
    </pc:docChg>
  </pc:docChgLst>
  <pc:docChgLst>
    <pc:chgData name="Markovic, Jovana" userId="S::jmarkovic@ufl.edu::c663c9bf-0aff-4416-9d62-ead426b63108" providerId="AD" clId="Web-{92273048-20F5-4E60-8498-4CF826E3F49A}"/>
    <pc:docChg chg="modSld">
      <pc:chgData name="Markovic, Jovana" userId="S::jmarkovic@ufl.edu::c663c9bf-0aff-4416-9d62-ead426b63108" providerId="AD" clId="Web-{92273048-20F5-4E60-8498-4CF826E3F49A}" dt="2023-06-10T21:50:50.238" v="175"/>
      <pc:docMkLst>
        <pc:docMk/>
      </pc:docMkLst>
      <pc:sldChg chg="modSp">
        <pc:chgData name="Markovic, Jovana" userId="S::jmarkovic@ufl.edu::c663c9bf-0aff-4416-9d62-ead426b63108" providerId="AD" clId="Web-{92273048-20F5-4E60-8498-4CF826E3F49A}" dt="2023-06-10T21:50:50.238" v="175"/>
        <pc:sldMkLst>
          <pc:docMk/>
          <pc:sldMk cId="0" sldId="259"/>
        </pc:sldMkLst>
        <pc:graphicFrameChg chg="mod modGraphic">
          <ac:chgData name="Markovic, Jovana" userId="S::jmarkovic@ufl.edu::c663c9bf-0aff-4416-9d62-ead426b63108" providerId="AD" clId="Web-{92273048-20F5-4E60-8498-4CF826E3F49A}" dt="2023-06-10T21:50:50.238" v="175"/>
          <ac:graphicFrameMkLst>
            <pc:docMk/>
            <pc:sldMk cId="0" sldId="259"/>
            <ac:graphicFrameMk id="5" creationId="{9A4AD02D-D450-34FB-C2D6-534A7287CD1A}"/>
          </ac:graphicFrameMkLst>
        </pc:graphicFrameChg>
      </pc:sldChg>
    </pc:docChg>
  </pc:docChgLst>
  <pc:docChgLst>
    <pc:chgData name="Horton, Daniel P." userId="S::d.horton@ufl.edu::08b3ffd0-6987-49e7-bfe0-05a52ca2d0df" providerId="AD" clId="Web-{B915990A-97D6-4E4D-9A2E-5C9F1D757152}"/>
    <pc:docChg chg="modSld">
      <pc:chgData name="Horton, Daniel P." userId="S::d.horton@ufl.edu::08b3ffd0-6987-49e7-bfe0-05a52ca2d0df" providerId="AD" clId="Web-{B915990A-97D6-4E4D-9A2E-5C9F1D757152}" dt="2023-06-10T23:16:47.324" v="14" actId="20577"/>
      <pc:docMkLst>
        <pc:docMk/>
      </pc:docMkLst>
      <pc:sldChg chg="modSp">
        <pc:chgData name="Horton, Daniel P." userId="S::d.horton@ufl.edu::08b3ffd0-6987-49e7-bfe0-05a52ca2d0df" providerId="AD" clId="Web-{B915990A-97D6-4E4D-9A2E-5C9F1D757152}" dt="2023-06-10T23:16:47.324" v="14" actId="20577"/>
        <pc:sldMkLst>
          <pc:docMk/>
          <pc:sldMk cId="3935434679" sldId="283"/>
        </pc:sldMkLst>
        <pc:spChg chg="mod">
          <ac:chgData name="Horton, Daniel P." userId="S::d.horton@ufl.edu::08b3ffd0-6987-49e7-bfe0-05a52ca2d0df" providerId="AD" clId="Web-{B915990A-97D6-4E4D-9A2E-5C9F1D757152}" dt="2023-06-10T23:16:47.324" v="14" actId="20577"/>
          <ac:spMkLst>
            <pc:docMk/>
            <pc:sldMk cId="3935434679" sldId="283"/>
            <ac:spMk id="3" creationId="{DE23E85A-8164-BFAA-BF6D-13867E018D7F}"/>
          </ac:spMkLst>
        </pc:spChg>
      </pc:sldChg>
    </pc:docChg>
  </pc:docChgLst>
  <pc:docChgLst>
    <pc:chgData name="Shivaram, Yashas T." userId="bf39058e-8e3a-4482-92c1-6be760711f67" providerId="ADAL" clId="{7278A9F5-F854-8F4F-89C0-3361BC5C6079}"/>
    <pc:docChg chg="modSld">
      <pc:chgData name="Shivaram, Yashas T." userId="bf39058e-8e3a-4482-92c1-6be760711f67" providerId="ADAL" clId="{7278A9F5-F854-8F4F-89C0-3361BC5C6079}" dt="2023-06-10T23:21:40.208" v="390" actId="20577"/>
      <pc:docMkLst>
        <pc:docMk/>
      </pc:docMkLst>
      <pc:sldChg chg="modSp">
        <pc:chgData name="Shivaram, Yashas T." userId="bf39058e-8e3a-4482-92c1-6be760711f67" providerId="ADAL" clId="{7278A9F5-F854-8F4F-89C0-3361BC5C6079}" dt="2023-06-10T23:21:40.208" v="390" actId="20577"/>
        <pc:sldMkLst>
          <pc:docMk/>
          <pc:sldMk cId="3935434679" sldId="283"/>
        </pc:sldMkLst>
        <pc:spChg chg="mod">
          <ac:chgData name="Shivaram, Yashas T." userId="bf39058e-8e3a-4482-92c1-6be760711f67" providerId="ADAL" clId="{7278A9F5-F854-8F4F-89C0-3361BC5C6079}" dt="2023-06-10T23:21:40.208" v="390" actId="20577"/>
          <ac:spMkLst>
            <pc:docMk/>
            <pc:sldMk cId="3935434679" sldId="283"/>
            <ac:spMk id="3" creationId="{DE23E85A-8164-BFAA-BF6D-13867E018D7F}"/>
          </ac:spMkLst>
        </pc:spChg>
      </pc:sldChg>
    </pc:docChg>
  </pc:docChgLst>
  <pc:docChgLst>
    <pc:chgData name="Gonzalez Grospe, Melissa C." userId="7677ecd0-4903-4895-bfc4-8e657250f287" providerId="ADAL" clId="{A9C83FB3-D7A6-41C8-847B-739CA3728404}"/>
    <pc:docChg chg="undo custSel addSld delSld modSld modMainMaster">
      <pc:chgData name="Gonzalez Grospe, Melissa C." userId="7677ecd0-4903-4895-bfc4-8e657250f287" providerId="ADAL" clId="{A9C83FB3-D7A6-41C8-847B-739CA3728404}" dt="2023-06-11T12:18:07.845" v="1580" actId="20577"/>
      <pc:docMkLst>
        <pc:docMk/>
      </pc:docMkLst>
      <pc:sldChg chg="addSp modSp mod">
        <pc:chgData name="Gonzalez Grospe, Melissa C." userId="7677ecd0-4903-4895-bfc4-8e657250f287" providerId="ADAL" clId="{A9C83FB3-D7A6-41C8-847B-739CA3728404}" dt="2023-06-11T04:07:28.075" v="930"/>
        <pc:sldMkLst>
          <pc:docMk/>
          <pc:sldMk cId="0" sldId="257"/>
        </pc:sldMkLst>
        <pc:spChg chg="mod">
          <ac:chgData name="Gonzalez Grospe, Melissa C." userId="7677ecd0-4903-4895-bfc4-8e657250f287" providerId="ADAL" clId="{A9C83FB3-D7A6-41C8-847B-739CA3728404}" dt="2023-06-10T05:13:03.479" v="2" actId="255"/>
          <ac:spMkLst>
            <pc:docMk/>
            <pc:sldMk cId="0" sldId="257"/>
            <ac:spMk id="2" creationId="{FFC91C97-D5C0-2D68-4E93-B40539F6F1CB}"/>
          </ac:spMkLst>
        </pc:spChg>
        <pc:spChg chg="add mod">
          <ac:chgData name="Gonzalez Grospe, Melissa C." userId="7677ecd0-4903-4895-bfc4-8e657250f287" providerId="ADAL" clId="{A9C83FB3-D7A6-41C8-847B-739CA3728404}" dt="2023-06-11T04:05:38.554" v="915"/>
          <ac:spMkLst>
            <pc:docMk/>
            <pc:sldMk cId="0" sldId="257"/>
            <ac:spMk id="3" creationId="{46077A0F-4AD2-8A8F-8FFA-7D8E4DABC01F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0" sldId="257"/>
            <ac:spMk id="209" creationId="{00000000-0000-0000-0000-000000000000}"/>
          </ac:spMkLst>
        </pc:spChg>
      </pc:sldChg>
      <pc:sldChg chg="addSp modSp mod">
        <pc:chgData name="Gonzalez Grospe, Melissa C." userId="7677ecd0-4903-4895-bfc4-8e657250f287" providerId="ADAL" clId="{A9C83FB3-D7A6-41C8-847B-739CA3728404}" dt="2023-06-11T04:22:54.948" v="1295" actId="20577"/>
        <pc:sldMkLst>
          <pc:docMk/>
          <pc:sldMk cId="3272545620" sldId="258"/>
        </pc:sldMkLst>
        <pc:spChg chg="mod">
          <ac:chgData name="Gonzalez Grospe, Melissa C." userId="7677ecd0-4903-4895-bfc4-8e657250f287" providerId="ADAL" clId="{A9C83FB3-D7A6-41C8-847B-739CA3728404}" dt="2023-06-10T23:06:53.770" v="781" actId="20577"/>
          <ac:spMkLst>
            <pc:docMk/>
            <pc:sldMk cId="3272545620" sldId="258"/>
            <ac:spMk id="3" creationId="{DE23E85A-8164-BFAA-BF6D-13867E018D7F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3272545620" sldId="258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3:32.919" v="5" actId="255"/>
          <ac:spMkLst>
            <pc:docMk/>
            <pc:sldMk cId="3272545620" sldId="258"/>
            <ac:spMk id="5" creationId="{9D4AE37C-E7FD-B4C4-52EE-3E2F86AD3BE0}"/>
          </ac:spMkLst>
        </pc:spChg>
        <pc:spChg chg="add mod">
          <ac:chgData name="Gonzalez Grospe, Melissa C." userId="7677ecd0-4903-4895-bfc4-8e657250f287" providerId="ADAL" clId="{A9C83FB3-D7A6-41C8-847B-739CA3728404}" dt="2023-06-11T04:22:54.948" v="1295" actId="20577"/>
          <ac:spMkLst>
            <pc:docMk/>
            <pc:sldMk cId="3272545620" sldId="258"/>
            <ac:spMk id="9" creationId="{5D91C0EB-58DC-7E09-477C-8E748D76E1F9}"/>
          </ac:spMkLst>
        </pc:spChg>
        <pc:picChg chg="mod">
          <ac:chgData name="Gonzalez Grospe, Melissa C." userId="7677ecd0-4903-4895-bfc4-8e657250f287" providerId="ADAL" clId="{A9C83FB3-D7A6-41C8-847B-739CA3728404}" dt="2023-06-10T23:05:18.691" v="761" actId="1076"/>
          <ac:picMkLst>
            <pc:docMk/>
            <pc:sldMk cId="3272545620" sldId="258"/>
            <ac:picMk id="6" creationId="{FCAA64F3-D6A7-D7C2-97A2-C85589CA1413}"/>
          </ac:picMkLst>
        </pc:picChg>
        <pc:picChg chg="add mod modCrop">
          <ac:chgData name="Gonzalez Grospe, Melissa C." userId="7677ecd0-4903-4895-bfc4-8e657250f287" providerId="ADAL" clId="{A9C83FB3-D7A6-41C8-847B-739CA3728404}" dt="2023-06-10T23:06:18.038" v="768" actId="1076"/>
          <ac:picMkLst>
            <pc:docMk/>
            <pc:sldMk cId="3272545620" sldId="258"/>
            <ac:picMk id="8" creationId="{4E905028-EE0F-9F11-F49C-0B5569DF37A1}"/>
          </ac:picMkLst>
        </pc:picChg>
      </pc:sldChg>
      <pc:sldChg chg="addSp delSp modSp mod">
        <pc:chgData name="Gonzalez Grospe, Melissa C." userId="7677ecd0-4903-4895-bfc4-8e657250f287" providerId="ADAL" clId="{A9C83FB3-D7A6-41C8-847B-739CA3728404}" dt="2023-06-11T04:19:53.763" v="1177" actId="20577"/>
        <pc:sldMkLst>
          <pc:docMk/>
          <pc:sldMk cId="0" sldId="259"/>
        </pc:sldMkLst>
        <pc:spChg chg="add 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0" sldId="259"/>
            <ac:spMk id="2" creationId="{39C48C0F-F56A-6ED0-1A97-DE75BAC687A1}"/>
          </ac:spMkLst>
        </pc:spChg>
        <pc:spChg chg="del">
          <ac:chgData name="Gonzalez Grospe, Melissa C." userId="7677ecd0-4903-4895-bfc4-8e657250f287" providerId="ADAL" clId="{A9C83FB3-D7A6-41C8-847B-739CA3728404}" dt="2023-06-10T05:12:50.501" v="0" actId="478"/>
          <ac:spMkLst>
            <pc:docMk/>
            <pc:sldMk cId="0" sldId="259"/>
            <ac:spMk id="3" creationId="{518CA67D-0B7C-6161-D6C0-58F52D7909F6}"/>
          </ac:spMkLst>
        </pc:spChg>
        <pc:graphicFrameChg chg="modGraphic">
          <ac:chgData name="Gonzalez Grospe, Melissa C." userId="7677ecd0-4903-4895-bfc4-8e657250f287" providerId="ADAL" clId="{A9C83FB3-D7A6-41C8-847B-739CA3728404}" dt="2023-06-11T04:19:53.763" v="1177" actId="20577"/>
          <ac:graphicFrameMkLst>
            <pc:docMk/>
            <pc:sldMk cId="0" sldId="259"/>
            <ac:graphicFrameMk id="5" creationId="{9A4AD02D-D450-34FB-C2D6-534A7287CD1A}"/>
          </ac:graphicFrameMkLst>
        </pc:graphicFrameChg>
      </pc:sldChg>
      <pc:sldChg chg="addSp delSp modSp mod">
        <pc:chgData name="Gonzalez Grospe, Melissa C." userId="7677ecd0-4903-4895-bfc4-8e657250f287" providerId="ADAL" clId="{A9C83FB3-D7A6-41C8-847B-739CA3728404}" dt="2023-06-11T12:18:07.845" v="1580" actId="20577"/>
        <pc:sldMkLst>
          <pc:docMk/>
          <pc:sldMk cId="3823250266" sldId="260"/>
        </pc:sldMkLst>
        <pc:spChg chg="mod">
          <ac:chgData name="Gonzalez Grospe, Melissa C." userId="7677ecd0-4903-4895-bfc4-8e657250f287" providerId="ADAL" clId="{A9C83FB3-D7A6-41C8-847B-739CA3728404}" dt="2023-06-10T23:17:11.372" v="874" actId="20577"/>
          <ac:spMkLst>
            <pc:docMk/>
            <pc:sldMk cId="3823250266" sldId="260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12:18:07.845" v="1580" actId="20577"/>
          <ac:spMkLst>
            <pc:docMk/>
            <pc:sldMk cId="3823250266" sldId="260"/>
            <ac:spMk id="3" creationId="{DE23E85A-8164-BFAA-BF6D-13867E018D7F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3823250266" sldId="260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3:24.885" v="4" actId="255"/>
          <ac:spMkLst>
            <pc:docMk/>
            <pc:sldMk cId="3823250266" sldId="260"/>
            <ac:spMk id="5" creationId="{9D4AE37C-E7FD-B4C4-52EE-3E2F86AD3BE0}"/>
          </ac:spMkLst>
        </pc:spChg>
        <pc:spChg chg="add del mod">
          <ac:chgData name="Gonzalez Grospe, Melissa C." userId="7677ecd0-4903-4895-bfc4-8e657250f287" providerId="ADAL" clId="{A9C83FB3-D7A6-41C8-847B-739CA3728404}" dt="2023-06-11T04:02:37.748" v="893"/>
          <ac:spMkLst>
            <pc:docMk/>
            <pc:sldMk cId="3823250266" sldId="260"/>
            <ac:spMk id="8" creationId="{07FC9DF6-336C-BB70-6EB9-66279E15502A}"/>
          </ac:spMkLst>
        </pc:spChg>
        <pc:spChg chg="add mod">
          <ac:chgData name="Gonzalez Grospe, Melissa C." userId="7677ecd0-4903-4895-bfc4-8e657250f287" providerId="ADAL" clId="{A9C83FB3-D7A6-41C8-847B-739CA3728404}" dt="2023-06-11T04:06:03.324" v="928" actId="20577"/>
          <ac:spMkLst>
            <pc:docMk/>
            <pc:sldMk cId="3823250266" sldId="260"/>
            <ac:spMk id="9" creationId="{76451687-B5F8-295A-C205-4534E3C540EC}"/>
          </ac:spMkLst>
        </pc:spChg>
      </pc:sldChg>
      <pc:sldChg chg="addSp delSp modSp del mod">
        <pc:chgData name="Gonzalez Grospe, Melissa C." userId="7677ecd0-4903-4895-bfc4-8e657250f287" providerId="ADAL" clId="{A9C83FB3-D7A6-41C8-847B-739CA3728404}" dt="2023-06-10T22:50:50.647" v="478" actId="47"/>
        <pc:sldMkLst>
          <pc:docMk/>
          <pc:sldMk cId="3914175669" sldId="261"/>
        </pc:sldMkLst>
        <pc:spChg chg="del">
          <ac:chgData name="Gonzalez Grospe, Melissa C." userId="7677ecd0-4903-4895-bfc4-8e657250f287" providerId="ADAL" clId="{A9C83FB3-D7A6-41C8-847B-739CA3728404}" dt="2023-06-10T22:37:53.153" v="23" actId="478"/>
          <ac:spMkLst>
            <pc:docMk/>
            <pc:sldMk cId="3914175669" sldId="261"/>
            <ac:spMk id="3" creationId="{DE23E85A-8164-BFAA-BF6D-13867E018D7F}"/>
          </ac:spMkLst>
        </pc:spChg>
        <pc:spChg chg="mod">
          <ac:chgData name="Gonzalez Grospe, Melissa C." userId="7677ecd0-4903-4895-bfc4-8e657250f287" providerId="ADAL" clId="{A9C83FB3-D7A6-41C8-847B-739CA3728404}" dt="2023-06-10T05:13:43.779" v="6" actId="255"/>
          <ac:spMkLst>
            <pc:docMk/>
            <pc:sldMk cId="3914175669" sldId="261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3:43.779" v="6" actId="255"/>
          <ac:spMkLst>
            <pc:docMk/>
            <pc:sldMk cId="3914175669" sldId="261"/>
            <ac:spMk id="5" creationId="{9D4AE37C-E7FD-B4C4-52EE-3E2F86AD3BE0}"/>
          </ac:spMkLst>
        </pc:spChg>
        <pc:spChg chg="add del mod">
          <ac:chgData name="Gonzalez Grospe, Melissa C." userId="7677ecd0-4903-4895-bfc4-8e657250f287" providerId="ADAL" clId="{A9C83FB3-D7A6-41C8-847B-739CA3728404}" dt="2023-06-10T22:37:57.271" v="24" actId="478"/>
          <ac:spMkLst>
            <pc:docMk/>
            <pc:sldMk cId="3914175669" sldId="261"/>
            <ac:spMk id="8" creationId="{5C1E8763-7A16-0F4E-6E92-E09490179B04}"/>
          </ac:spMkLst>
        </pc:spChg>
        <pc:graphicFrameChg chg="add mod modGraphic">
          <ac:chgData name="Gonzalez Grospe, Melissa C." userId="7677ecd0-4903-4895-bfc4-8e657250f287" providerId="ADAL" clId="{A9C83FB3-D7A6-41C8-847B-739CA3728404}" dt="2023-06-10T22:46:45.743" v="407" actId="1076"/>
          <ac:graphicFrameMkLst>
            <pc:docMk/>
            <pc:sldMk cId="3914175669" sldId="261"/>
            <ac:graphicFrameMk id="6" creationId="{36D23F35-F47C-D04E-EFC3-D40322023C54}"/>
          </ac:graphicFrameMkLst>
        </pc:graphicFrameChg>
      </pc:sldChg>
      <pc:sldChg chg="modSp mod">
        <pc:chgData name="Gonzalez Grospe, Melissa C." userId="7677ecd0-4903-4895-bfc4-8e657250f287" providerId="ADAL" clId="{A9C83FB3-D7A6-41C8-847B-739CA3728404}" dt="2023-06-10T05:13:54.209" v="7" actId="255"/>
        <pc:sldMkLst>
          <pc:docMk/>
          <pc:sldMk cId="4112922086" sldId="262"/>
        </pc:sldMkLst>
        <pc:spChg chg="mod">
          <ac:chgData name="Gonzalez Grospe, Melissa C." userId="7677ecd0-4903-4895-bfc4-8e657250f287" providerId="ADAL" clId="{A9C83FB3-D7A6-41C8-847B-739CA3728404}" dt="2023-06-10T05:13:54.209" v="7" actId="255"/>
          <ac:spMkLst>
            <pc:docMk/>
            <pc:sldMk cId="4112922086" sldId="262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3:54.209" v="7" actId="255"/>
          <ac:spMkLst>
            <pc:docMk/>
            <pc:sldMk cId="4112922086" sldId="262"/>
            <ac:spMk id="5" creationId="{9D4AE37C-E7FD-B4C4-52EE-3E2F86AD3BE0}"/>
          </ac:spMkLst>
        </pc:spChg>
      </pc:sldChg>
      <pc:sldChg chg="addSp modSp mod">
        <pc:chgData name="Gonzalez Grospe, Melissa C." userId="7677ecd0-4903-4895-bfc4-8e657250f287" providerId="ADAL" clId="{A9C83FB3-D7A6-41C8-847B-739CA3728404}" dt="2023-06-11T04:21:23.748" v="1228" actId="20577"/>
        <pc:sldMkLst>
          <pc:docMk/>
          <pc:sldMk cId="3752105969" sldId="263"/>
        </pc:sldMkLst>
        <pc:spChg chg="mod">
          <ac:chgData name="Gonzalez Grospe, Melissa C." userId="7677ecd0-4903-4895-bfc4-8e657250f287" providerId="ADAL" clId="{A9C83FB3-D7A6-41C8-847B-739CA3728404}" dt="2023-06-10T23:08:41.163" v="799" actId="20577"/>
          <ac:spMkLst>
            <pc:docMk/>
            <pc:sldMk cId="3752105969" sldId="263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3752105969" sldId="263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4:04.149" v="8" actId="255"/>
          <ac:spMkLst>
            <pc:docMk/>
            <pc:sldMk cId="3752105969" sldId="263"/>
            <ac:spMk id="5" creationId="{9D4AE37C-E7FD-B4C4-52EE-3E2F86AD3BE0}"/>
          </ac:spMkLst>
        </pc:spChg>
        <pc:spChg chg="add mod">
          <ac:chgData name="Gonzalez Grospe, Melissa C." userId="7677ecd0-4903-4895-bfc4-8e657250f287" providerId="ADAL" clId="{A9C83FB3-D7A6-41C8-847B-739CA3728404}" dt="2023-06-11T04:21:23.748" v="1228" actId="20577"/>
          <ac:spMkLst>
            <pc:docMk/>
            <pc:sldMk cId="3752105969" sldId="263"/>
            <ac:spMk id="8" creationId="{16548E1B-7841-8E1B-260D-EB65DE13D9C4}"/>
          </ac:spMkLst>
        </pc:spChg>
      </pc:sldChg>
      <pc:sldChg chg="addSp modSp mod">
        <pc:chgData name="Gonzalez Grospe, Melissa C." userId="7677ecd0-4903-4895-bfc4-8e657250f287" providerId="ADAL" clId="{A9C83FB3-D7A6-41C8-847B-739CA3728404}" dt="2023-06-11T04:21:36.658" v="1241" actId="20577"/>
        <pc:sldMkLst>
          <pc:docMk/>
          <pc:sldMk cId="3470355916" sldId="264"/>
        </pc:sldMkLst>
        <pc:spChg chg="mod">
          <ac:chgData name="Gonzalez Grospe, Melissa C." userId="7677ecd0-4903-4895-bfc4-8e657250f287" providerId="ADAL" clId="{A9C83FB3-D7A6-41C8-847B-739CA3728404}" dt="2023-06-10T23:08:45.123" v="802" actId="20577"/>
          <ac:spMkLst>
            <pc:docMk/>
            <pc:sldMk cId="3470355916" sldId="264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3470355916" sldId="264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4:19.319" v="9" actId="255"/>
          <ac:spMkLst>
            <pc:docMk/>
            <pc:sldMk cId="3470355916" sldId="264"/>
            <ac:spMk id="5" creationId="{9D4AE37C-E7FD-B4C4-52EE-3E2F86AD3BE0}"/>
          </ac:spMkLst>
        </pc:spChg>
        <pc:spChg chg="add mod">
          <ac:chgData name="Gonzalez Grospe, Melissa C." userId="7677ecd0-4903-4895-bfc4-8e657250f287" providerId="ADAL" clId="{A9C83FB3-D7A6-41C8-847B-739CA3728404}" dt="2023-06-11T04:21:36.658" v="1241" actId="20577"/>
          <ac:spMkLst>
            <pc:docMk/>
            <pc:sldMk cId="3470355916" sldId="264"/>
            <ac:spMk id="6" creationId="{28B081FB-7642-7146-F3A2-D8850592B7DD}"/>
          </ac:spMkLst>
        </pc:spChg>
      </pc:sldChg>
      <pc:sldChg chg="addSp modSp mod">
        <pc:chgData name="Gonzalez Grospe, Melissa C." userId="7677ecd0-4903-4895-bfc4-8e657250f287" providerId="ADAL" clId="{A9C83FB3-D7A6-41C8-847B-739CA3728404}" dt="2023-06-11T04:21:42.928" v="1254" actId="20577"/>
        <pc:sldMkLst>
          <pc:docMk/>
          <pc:sldMk cId="2420922309" sldId="265"/>
        </pc:sldMkLst>
        <pc:spChg chg="mod">
          <ac:chgData name="Gonzalez Grospe, Melissa C." userId="7677ecd0-4903-4895-bfc4-8e657250f287" providerId="ADAL" clId="{A9C83FB3-D7A6-41C8-847B-739CA3728404}" dt="2023-06-10T23:08:50.708" v="807" actId="20577"/>
          <ac:spMkLst>
            <pc:docMk/>
            <pc:sldMk cId="2420922309" sldId="265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2420922309" sldId="265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4:30.899" v="10" actId="255"/>
          <ac:spMkLst>
            <pc:docMk/>
            <pc:sldMk cId="2420922309" sldId="265"/>
            <ac:spMk id="5" creationId="{9D4AE37C-E7FD-B4C4-52EE-3E2F86AD3BE0}"/>
          </ac:spMkLst>
        </pc:spChg>
        <pc:spChg chg="add mod">
          <ac:chgData name="Gonzalez Grospe, Melissa C." userId="7677ecd0-4903-4895-bfc4-8e657250f287" providerId="ADAL" clId="{A9C83FB3-D7A6-41C8-847B-739CA3728404}" dt="2023-06-11T04:21:42.928" v="1254" actId="20577"/>
          <ac:spMkLst>
            <pc:docMk/>
            <pc:sldMk cId="2420922309" sldId="265"/>
            <ac:spMk id="7" creationId="{CF66E246-F195-A74D-529A-C37A2E282C0F}"/>
          </ac:spMkLst>
        </pc:spChg>
      </pc:sldChg>
      <pc:sldChg chg="addSp modSp mod">
        <pc:chgData name="Gonzalez Grospe, Melissa C." userId="7677ecd0-4903-4895-bfc4-8e657250f287" providerId="ADAL" clId="{A9C83FB3-D7A6-41C8-847B-739CA3728404}" dt="2023-06-11T04:21:53.361" v="1265" actId="20577"/>
        <pc:sldMkLst>
          <pc:docMk/>
          <pc:sldMk cId="3576863446" sldId="266"/>
        </pc:sldMkLst>
        <pc:spChg chg="mod">
          <ac:chgData name="Gonzalez Grospe, Melissa C." userId="7677ecd0-4903-4895-bfc4-8e657250f287" providerId="ADAL" clId="{A9C83FB3-D7A6-41C8-847B-739CA3728404}" dt="2023-06-10T23:08:58.026" v="816" actId="20577"/>
          <ac:spMkLst>
            <pc:docMk/>
            <pc:sldMk cId="3576863446" sldId="266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3576863446" sldId="266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4:39.919" v="11" actId="255"/>
          <ac:spMkLst>
            <pc:docMk/>
            <pc:sldMk cId="3576863446" sldId="266"/>
            <ac:spMk id="5" creationId="{9D4AE37C-E7FD-B4C4-52EE-3E2F86AD3BE0}"/>
          </ac:spMkLst>
        </pc:spChg>
        <pc:spChg chg="add mod">
          <ac:chgData name="Gonzalez Grospe, Melissa C." userId="7677ecd0-4903-4895-bfc4-8e657250f287" providerId="ADAL" clId="{A9C83FB3-D7A6-41C8-847B-739CA3728404}" dt="2023-06-11T04:21:53.361" v="1265" actId="20577"/>
          <ac:spMkLst>
            <pc:docMk/>
            <pc:sldMk cId="3576863446" sldId="266"/>
            <ac:spMk id="6" creationId="{3C8C00AC-D129-F29A-DADA-17BE97817315}"/>
          </ac:spMkLst>
        </pc:spChg>
      </pc:sldChg>
      <pc:sldChg chg="addSp modSp mod">
        <pc:chgData name="Gonzalez Grospe, Melissa C." userId="7677ecd0-4903-4895-bfc4-8e657250f287" providerId="ADAL" clId="{A9C83FB3-D7A6-41C8-847B-739CA3728404}" dt="2023-06-11T04:09:02.265" v="964" actId="20577"/>
        <pc:sldMkLst>
          <pc:docMk/>
          <pc:sldMk cId="787952889" sldId="267"/>
        </pc:sldMkLst>
        <pc:spChg chg="mod">
          <ac:chgData name="Gonzalez Grospe, Melissa C." userId="7677ecd0-4903-4895-bfc4-8e657250f287" providerId="ADAL" clId="{A9C83FB3-D7A6-41C8-847B-739CA3728404}" dt="2023-06-10T23:09:03.166" v="823" actId="20577"/>
          <ac:spMkLst>
            <pc:docMk/>
            <pc:sldMk cId="787952889" sldId="267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787952889" sldId="267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4:53.969" v="12" actId="255"/>
          <ac:spMkLst>
            <pc:docMk/>
            <pc:sldMk cId="787952889" sldId="267"/>
            <ac:spMk id="5" creationId="{9D4AE37C-E7FD-B4C4-52EE-3E2F86AD3BE0}"/>
          </ac:spMkLst>
        </pc:spChg>
        <pc:spChg chg="add mod">
          <ac:chgData name="Gonzalez Grospe, Melissa C." userId="7677ecd0-4903-4895-bfc4-8e657250f287" providerId="ADAL" clId="{A9C83FB3-D7A6-41C8-847B-739CA3728404}" dt="2023-06-11T04:09:02.265" v="964" actId="20577"/>
          <ac:spMkLst>
            <pc:docMk/>
            <pc:sldMk cId="787952889" sldId="267"/>
            <ac:spMk id="6" creationId="{D58FF2B7-1A15-4EE7-B66A-8FE072059FBE}"/>
          </ac:spMkLst>
        </pc:spChg>
      </pc:sldChg>
      <pc:sldChg chg="addSp delSp modSp mod">
        <pc:chgData name="Gonzalez Grospe, Melissa C." userId="7677ecd0-4903-4895-bfc4-8e657250f287" providerId="ADAL" clId="{A9C83FB3-D7A6-41C8-847B-739CA3728404}" dt="2023-06-11T04:22:03.488" v="1267"/>
        <pc:sldMkLst>
          <pc:docMk/>
          <pc:sldMk cId="569443928" sldId="268"/>
        </pc:sldMkLst>
        <pc:spChg chg="mod">
          <ac:chgData name="Gonzalez Grospe, Melissa C." userId="7677ecd0-4903-4895-bfc4-8e657250f287" providerId="ADAL" clId="{A9C83FB3-D7A6-41C8-847B-739CA3728404}" dt="2023-06-10T23:09:09.110" v="830" actId="20577"/>
          <ac:spMkLst>
            <pc:docMk/>
            <pc:sldMk cId="569443928" sldId="268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569443928" sldId="268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5:01.799" v="13" actId="255"/>
          <ac:spMkLst>
            <pc:docMk/>
            <pc:sldMk cId="569443928" sldId="268"/>
            <ac:spMk id="5" creationId="{9D4AE37C-E7FD-B4C4-52EE-3E2F86AD3BE0}"/>
          </ac:spMkLst>
        </pc:spChg>
        <pc:spChg chg="add del mod">
          <ac:chgData name="Gonzalez Grospe, Melissa C." userId="7677ecd0-4903-4895-bfc4-8e657250f287" providerId="ADAL" clId="{A9C83FB3-D7A6-41C8-847B-739CA3728404}" dt="2023-06-11T04:22:03.157" v="1266" actId="478"/>
          <ac:spMkLst>
            <pc:docMk/>
            <pc:sldMk cId="569443928" sldId="268"/>
            <ac:spMk id="6" creationId="{D5244756-2386-E2D4-5EBB-3BD6F9B8ACA6}"/>
          </ac:spMkLst>
        </pc:spChg>
        <pc:spChg chg="add mod">
          <ac:chgData name="Gonzalez Grospe, Melissa C." userId="7677ecd0-4903-4895-bfc4-8e657250f287" providerId="ADAL" clId="{A9C83FB3-D7A6-41C8-847B-739CA3728404}" dt="2023-06-11T04:22:03.488" v="1267"/>
          <ac:spMkLst>
            <pc:docMk/>
            <pc:sldMk cId="569443928" sldId="268"/>
            <ac:spMk id="7" creationId="{A440B2EE-9162-CF54-DF08-5B49AD5BF832}"/>
          </ac:spMkLst>
        </pc:spChg>
      </pc:sldChg>
      <pc:sldChg chg="addSp delSp modSp mod">
        <pc:chgData name="Gonzalez Grospe, Melissa C." userId="7677ecd0-4903-4895-bfc4-8e657250f287" providerId="ADAL" clId="{A9C83FB3-D7A6-41C8-847B-739CA3728404}" dt="2023-06-11T04:22:06.744" v="1269"/>
        <pc:sldMkLst>
          <pc:docMk/>
          <pc:sldMk cId="4027317200" sldId="269"/>
        </pc:sldMkLst>
        <pc:spChg chg="mod">
          <ac:chgData name="Gonzalez Grospe, Melissa C." userId="7677ecd0-4903-4895-bfc4-8e657250f287" providerId="ADAL" clId="{A9C83FB3-D7A6-41C8-847B-739CA3728404}" dt="2023-06-10T23:09:16.401" v="839" actId="20577"/>
          <ac:spMkLst>
            <pc:docMk/>
            <pc:sldMk cId="4027317200" sldId="269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4027317200" sldId="269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5:08.970" v="14" actId="255"/>
          <ac:spMkLst>
            <pc:docMk/>
            <pc:sldMk cId="4027317200" sldId="269"/>
            <ac:spMk id="5" creationId="{9D4AE37C-E7FD-B4C4-52EE-3E2F86AD3BE0}"/>
          </ac:spMkLst>
        </pc:spChg>
        <pc:spChg chg="add del mod">
          <ac:chgData name="Gonzalez Grospe, Melissa C." userId="7677ecd0-4903-4895-bfc4-8e657250f287" providerId="ADAL" clId="{A9C83FB3-D7A6-41C8-847B-739CA3728404}" dt="2023-06-11T04:22:06.413" v="1268" actId="478"/>
          <ac:spMkLst>
            <pc:docMk/>
            <pc:sldMk cId="4027317200" sldId="269"/>
            <ac:spMk id="6" creationId="{B6CB00A8-5F6C-62D5-802F-695ED493959D}"/>
          </ac:spMkLst>
        </pc:spChg>
        <pc:spChg chg="add mod">
          <ac:chgData name="Gonzalez Grospe, Melissa C." userId="7677ecd0-4903-4895-bfc4-8e657250f287" providerId="ADAL" clId="{A9C83FB3-D7A6-41C8-847B-739CA3728404}" dt="2023-06-11T04:22:06.744" v="1269"/>
          <ac:spMkLst>
            <pc:docMk/>
            <pc:sldMk cId="4027317200" sldId="269"/>
            <ac:spMk id="7" creationId="{0D97398B-3CBF-786F-6DE3-F906FC2F8799}"/>
          </ac:spMkLst>
        </pc:spChg>
      </pc:sldChg>
      <pc:sldChg chg="addSp modSp mod">
        <pc:chgData name="Gonzalez Grospe, Melissa C." userId="7677ecd0-4903-4895-bfc4-8e657250f287" providerId="ADAL" clId="{A9C83FB3-D7A6-41C8-847B-739CA3728404}" dt="2023-06-11T04:09:30.410" v="979" actId="20577"/>
        <pc:sldMkLst>
          <pc:docMk/>
          <pc:sldMk cId="1871754420" sldId="270"/>
        </pc:sldMkLst>
        <pc:spChg chg="mod">
          <ac:chgData name="Gonzalez Grospe, Melissa C." userId="7677ecd0-4903-4895-bfc4-8e657250f287" providerId="ADAL" clId="{A9C83FB3-D7A6-41C8-847B-739CA3728404}" dt="2023-06-10T23:09:33.810" v="853" actId="20577"/>
          <ac:spMkLst>
            <pc:docMk/>
            <pc:sldMk cId="1871754420" sldId="270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1871754420" sldId="270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5:16.082" v="15" actId="255"/>
          <ac:spMkLst>
            <pc:docMk/>
            <pc:sldMk cId="1871754420" sldId="270"/>
            <ac:spMk id="5" creationId="{9D4AE37C-E7FD-B4C4-52EE-3E2F86AD3BE0}"/>
          </ac:spMkLst>
        </pc:spChg>
        <pc:spChg chg="add mod">
          <ac:chgData name="Gonzalez Grospe, Melissa C." userId="7677ecd0-4903-4895-bfc4-8e657250f287" providerId="ADAL" clId="{A9C83FB3-D7A6-41C8-847B-739CA3728404}" dt="2023-06-11T04:09:30.410" v="979" actId="20577"/>
          <ac:spMkLst>
            <pc:docMk/>
            <pc:sldMk cId="1871754420" sldId="270"/>
            <ac:spMk id="6" creationId="{F6FBC934-F1BA-1782-311D-FCA17C1C6A6A}"/>
          </ac:spMkLst>
        </pc:spChg>
      </pc:sldChg>
      <pc:sldChg chg="addSp modSp mod">
        <pc:chgData name="Gonzalez Grospe, Melissa C." userId="7677ecd0-4903-4895-bfc4-8e657250f287" providerId="ADAL" clId="{A9C83FB3-D7A6-41C8-847B-739CA3728404}" dt="2023-06-11T04:22:28.810" v="1280" actId="20577"/>
        <pc:sldMkLst>
          <pc:docMk/>
          <pc:sldMk cId="3682328509" sldId="271"/>
        </pc:sldMkLst>
        <pc:spChg chg="mod">
          <ac:chgData name="Gonzalez Grospe, Melissa C." userId="7677ecd0-4903-4895-bfc4-8e657250f287" providerId="ADAL" clId="{A9C83FB3-D7A6-41C8-847B-739CA3728404}" dt="2023-06-10T23:09:40.030" v="861" actId="20577"/>
          <ac:spMkLst>
            <pc:docMk/>
            <pc:sldMk cId="3682328509" sldId="271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3682328509" sldId="271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5:23.979" v="16" actId="255"/>
          <ac:spMkLst>
            <pc:docMk/>
            <pc:sldMk cId="3682328509" sldId="271"/>
            <ac:spMk id="5" creationId="{9D4AE37C-E7FD-B4C4-52EE-3E2F86AD3BE0}"/>
          </ac:spMkLst>
        </pc:spChg>
        <pc:spChg chg="add mod">
          <ac:chgData name="Gonzalez Grospe, Melissa C." userId="7677ecd0-4903-4895-bfc4-8e657250f287" providerId="ADAL" clId="{A9C83FB3-D7A6-41C8-847B-739CA3728404}" dt="2023-06-11T04:22:28.810" v="1280" actId="20577"/>
          <ac:spMkLst>
            <pc:docMk/>
            <pc:sldMk cId="3682328509" sldId="271"/>
            <ac:spMk id="6" creationId="{5CE42344-DC6F-781E-30AD-431FB029DDDD}"/>
          </ac:spMkLst>
        </pc:spChg>
      </pc:sldChg>
      <pc:sldChg chg="modSp mod">
        <pc:chgData name="Gonzalez Grospe, Melissa C." userId="7677ecd0-4903-4895-bfc4-8e657250f287" providerId="ADAL" clId="{A9C83FB3-D7A6-41C8-847B-739CA3728404}" dt="2023-06-10T05:15:35.099" v="17" actId="255"/>
        <pc:sldMkLst>
          <pc:docMk/>
          <pc:sldMk cId="1228345653" sldId="272"/>
        </pc:sldMkLst>
        <pc:spChg chg="mod">
          <ac:chgData name="Gonzalez Grospe, Melissa C." userId="7677ecd0-4903-4895-bfc4-8e657250f287" providerId="ADAL" clId="{A9C83FB3-D7A6-41C8-847B-739CA3728404}" dt="2023-06-10T05:15:35.099" v="17" actId="255"/>
          <ac:spMkLst>
            <pc:docMk/>
            <pc:sldMk cId="1228345653" sldId="272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5:35.099" v="17" actId="255"/>
          <ac:spMkLst>
            <pc:docMk/>
            <pc:sldMk cId="1228345653" sldId="272"/>
            <ac:spMk id="5" creationId="{9D4AE37C-E7FD-B4C4-52EE-3E2F86AD3BE0}"/>
          </ac:spMkLst>
        </pc:spChg>
      </pc:sldChg>
      <pc:sldChg chg="addSp modSp mod">
        <pc:chgData name="Gonzalez Grospe, Melissa C." userId="7677ecd0-4903-4895-bfc4-8e657250f287" providerId="ADAL" clId="{A9C83FB3-D7A6-41C8-847B-739CA3728404}" dt="2023-06-11T04:28:03.604" v="1432" actId="14100"/>
        <pc:sldMkLst>
          <pc:docMk/>
          <pc:sldMk cId="655779332" sldId="273"/>
        </pc:sldMkLst>
        <pc:spChg chg="mod">
          <ac:chgData name="Gonzalez Grospe, Melissa C." userId="7677ecd0-4903-4895-bfc4-8e657250f287" providerId="ADAL" clId="{A9C83FB3-D7A6-41C8-847B-739CA3728404}" dt="2023-06-11T04:16:55.813" v="993" actId="20577"/>
          <ac:spMkLst>
            <pc:docMk/>
            <pc:sldMk cId="655779332" sldId="273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27:42.208" v="1429" actId="14"/>
          <ac:spMkLst>
            <pc:docMk/>
            <pc:sldMk cId="655779332" sldId="273"/>
            <ac:spMk id="3" creationId="{DE23E85A-8164-BFAA-BF6D-13867E018D7F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655779332" sldId="273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5:41.549" v="18" actId="255"/>
          <ac:spMkLst>
            <pc:docMk/>
            <pc:sldMk cId="655779332" sldId="273"/>
            <ac:spMk id="5" creationId="{9D4AE37C-E7FD-B4C4-52EE-3E2F86AD3BE0}"/>
          </ac:spMkLst>
        </pc:spChg>
        <pc:spChg chg="add mod">
          <ac:chgData name="Gonzalez Grospe, Melissa C." userId="7677ecd0-4903-4895-bfc4-8e657250f287" providerId="ADAL" clId="{A9C83FB3-D7A6-41C8-847B-739CA3728404}" dt="2023-06-11T04:03:11.924" v="908"/>
          <ac:spMkLst>
            <pc:docMk/>
            <pc:sldMk cId="655779332" sldId="273"/>
            <ac:spMk id="7" creationId="{9E4B17E6-8F47-1D3C-8BF2-8385C56CB5FF}"/>
          </ac:spMkLst>
        </pc:spChg>
        <pc:picChg chg="mod">
          <ac:chgData name="Gonzalez Grospe, Melissa C." userId="7677ecd0-4903-4895-bfc4-8e657250f287" providerId="ADAL" clId="{A9C83FB3-D7A6-41C8-847B-739CA3728404}" dt="2023-06-11T04:28:00.801" v="1431" actId="1076"/>
          <ac:picMkLst>
            <pc:docMk/>
            <pc:sldMk cId="655779332" sldId="273"/>
            <ac:picMk id="6" creationId="{7CF72B88-499A-2FC5-D609-B786EBC07277}"/>
          </ac:picMkLst>
        </pc:picChg>
        <pc:picChg chg="mod">
          <ac:chgData name="Gonzalez Grospe, Melissa C." userId="7677ecd0-4903-4895-bfc4-8e657250f287" providerId="ADAL" clId="{A9C83FB3-D7A6-41C8-847B-739CA3728404}" dt="2023-06-11T04:28:03.604" v="1432" actId="14100"/>
          <ac:picMkLst>
            <pc:docMk/>
            <pc:sldMk cId="655779332" sldId="273"/>
            <ac:picMk id="8" creationId="{0CE6DCD3-1E3E-7C18-7446-EAA3B40F668A}"/>
          </ac:picMkLst>
        </pc:picChg>
      </pc:sldChg>
      <pc:sldChg chg="addSp modSp mod">
        <pc:chgData name="Gonzalez Grospe, Melissa C." userId="7677ecd0-4903-4895-bfc4-8e657250f287" providerId="ADAL" clId="{A9C83FB3-D7A6-41C8-847B-739CA3728404}" dt="2023-06-11T04:20:39.333" v="1207" actId="20577"/>
        <pc:sldMkLst>
          <pc:docMk/>
          <pc:sldMk cId="787135280" sldId="274"/>
        </pc:sldMkLst>
        <pc:spChg chg="mod">
          <ac:chgData name="Gonzalez Grospe, Melissa C." userId="7677ecd0-4903-4895-bfc4-8e657250f287" providerId="ADAL" clId="{A9C83FB3-D7A6-41C8-847B-739CA3728404}" dt="2023-06-11T04:20:39.333" v="1207" actId="20577"/>
          <ac:spMkLst>
            <pc:docMk/>
            <pc:sldMk cId="787135280" sldId="274"/>
            <ac:spMk id="3" creationId="{DE23E85A-8164-BFAA-BF6D-13867E018D7F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787135280" sldId="274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0T05:15:50.019" v="19" actId="255"/>
          <ac:spMkLst>
            <pc:docMk/>
            <pc:sldMk cId="787135280" sldId="274"/>
            <ac:spMk id="5" creationId="{9D4AE37C-E7FD-B4C4-52EE-3E2F86AD3BE0}"/>
          </ac:spMkLst>
        </pc:spChg>
        <pc:spChg chg="add mod">
          <ac:chgData name="Gonzalez Grospe, Melissa C." userId="7677ecd0-4903-4895-bfc4-8e657250f287" providerId="ADAL" clId="{A9C83FB3-D7A6-41C8-847B-739CA3728404}" dt="2023-06-11T04:03:16.758" v="911"/>
          <ac:spMkLst>
            <pc:docMk/>
            <pc:sldMk cId="787135280" sldId="274"/>
            <ac:spMk id="6" creationId="{8BF93363-DFFE-A7D9-18F4-8059F39D1130}"/>
          </ac:spMkLst>
        </pc:spChg>
      </pc:sldChg>
      <pc:sldChg chg="addSp delSp modSp mod">
        <pc:chgData name="Gonzalez Grospe, Melissa C." userId="7677ecd0-4903-4895-bfc4-8e657250f287" providerId="ADAL" clId="{A9C83FB3-D7A6-41C8-847B-739CA3728404}" dt="2023-06-11T04:22:09.651" v="1271"/>
        <pc:sldMkLst>
          <pc:docMk/>
          <pc:sldMk cId="151660183" sldId="275"/>
        </pc:sldMkLst>
        <pc:spChg chg="mod">
          <ac:chgData name="Gonzalez Grospe, Melissa C." userId="7677ecd0-4903-4895-bfc4-8e657250f287" providerId="ADAL" clId="{A9C83FB3-D7A6-41C8-847B-739CA3728404}" dt="2023-06-10T23:09:21.404" v="846" actId="20577"/>
          <ac:spMkLst>
            <pc:docMk/>
            <pc:sldMk cId="151660183" sldId="275"/>
            <ac:spMk id="2" creationId="{DE70C848-B6C8-A362-5B87-2C1A8CED58B6}"/>
          </ac:spMkLst>
        </pc:spChg>
        <pc:spChg chg="add del mod">
          <ac:chgData name="Gonzalez Grospe, Melissa C." userId="7677ecd0-4903-4895-bfc4-8e657250f287" providerId="ADAL" clId="{A9C83FB3-D7A6-41C8-847B-739CA3728404}" dt="2023-06-11T04:22:09.361" v="1270" actId="478"/>
          <ac:spMkLst>
            <pc:docMk/>
            <pc:sldMk cId="151660183" sldId="275"/>
            <ac:spMk id="3" creationId="{D1288C76-5B25-2298-8203-5D504C1BFCEA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151660183" sldId="275"/>
            <ac:spMk id="4" creationId="{E74DA1DD-0801-960F-EF16-6F38AC4AA564}"/>
          </ac:spMkLst>
        </pc:spChg>
        <pc:spChg chg="add mod">
          <ac:chgData name="Gonzalez Grospe, Melissa C." userId="7677ecd0-4903-4895-bfc4-8e657250f287" providerId="ADAL" clId="{A9C83FB3-D7A6-41C8-847B-739CA3728404}" dt="2023-06-11T04:22:09.651" v="1271"/>
          <ac:spMkLst>
            <pc:docMk/>
            <pc:sldMk cId="151660183" sldId="275"/>
            <ac:spMk id="6" creationId="{EC7F2DC0-3E14-D265-9DDF-8CDFA536EA95}"/>
          </ac:spMkLst>
        </pc:spChg>
      </pc:sldChg>
      <pc:sldChg chg="addSp delSp modSp mod">
        <pc:chgData name="Gonzalez Grospe, Melissa C." userId="7677ecd0-4903-4895-bfc4-8e657250f287" providerId="ADAL" clId="{A9C83FB3-D7A6-41C8-847B-739CA3728404}" dt="2023-06-11T04:08:00.621" v="934"/>
        <pc:sldMkLst>
          <pc:docMk/>
          <pc:sldMk cId="1950782179" sldId="276"/>
        </pc:sldMkLst>
        <pc:spChg chg="add mod">
          <ac:chgData name="Gonzalez Grospe, Melissa C." userId="7677ecd0-4903-4895-bfc4-8e657250f287" providerId="ADAL" clId="{A9C83FB3-D7A6-41C8-847B-739CA3728404}" dt="2023-06-11T04:02:29.591" v="888"/>
          <ac:spMkLst>
            <pc:docMk/>
            <pc:sldMk cId="1950782179" sldId="276"/>
            <ac:spMk id="3" creationId="{C9DA34A5-D096-6090-E038-3F435E4A2703}"/>
          </ac:spMkLst>
        </pc:spChg>
        <pc:spChg chg="del mod">
          <ac:chgData name="Gonzalez Grospe, Melissa C." userId="7677ecd0-4903-4895-bfc4-8e657250f287" providerId="ADAL" clId="{A9C83FB3-D7A6-41C8-847B-739CA3728404}" dt="2023-06-11T04:07:59.544" v="933" actId="478"/>
          <ac:spMkLst>
            <pc:docMk/>
            <pc:sldMk cId="1950782179" sldId="276"/>
            <ac:spMk id="4" creationId="{E50599AD-FA4A-B087-B695-E9CD55060CF3}"/>
          </ac:spMkLst>
        </pc:spChg>
        <pc:spChg chg="add del mod">
          <ac:chgData name="Gonzalez Grospe, Melissa C." userId="7677ecd0-4903-4895-bfc4-8e657250f287" providerId="ADAL" clId="{A9C83FB3-D7A6-41C8-847B-739CA3728404}" dt="2023-06-11T04:07:56.969" v="932"/>
          <ac:spMkLst>
            <pc:docMk/>
            <pc:sldMk cId="1950782179" sldId="276"/>
            <ac:spMk id="6" creationId="{BD496124-C910-98FE-10F1-BDE9B9342E75}"/>
          </ac:spMkLst>
        </pc:spChg>
        <pc:spChg chg="add mod">
          <ac:chgData name="Gonzalez Grospe, Melissa C." userId="7677ecd0-4903-4895-bfc4-8e657250f287" providerId="ADAL" clId="{A9C83FB3-D7A6-41C8-847B-739CA3728404}" dt="2023-06-11T04:08:00.621" v="934"/>
          <ac:spMkLst>
            <pc:docMk/>
            <pc:sldMk cId="1950782179" sldId="276"/>
            <ac:spMk id="7" creationId="{B45F6EAC-2D8C-642E-5320-F785A47668CB}"/>
          </ac:spMkLst>
        </pc:spChg>
        <pc:spChg chg="mod">
          <ac:chgData name="Gonzalez Grospe, Melissa C." userId="7677ecd0-4903-4895-bfc4-8e657250f287" providerId="ADAL" clId="{A9C83FB3-D7A6-41C8-847B-739CA3728404}" dt="2023-06-10T22:37:12.744" v="20" actId="20577"/>
          <ac:spMkLst>
            <pc:docMk/>
            <pc:sldMk cId="1950782179" sldId="276"/>
            <ac:spMk id="55" creationId="{2A47378F-EF5A-3D1F-631D-D7BD209DBD3C}"/>
          </ac:spMkLst>
        </pc:spChg>
        <pc:cxnChg chg="mod">
          <ac:chgData name="Gonzalez Grospe, Melissa C." userId="7677ecd0-4903-4895-bfc4-8e657250f287" providerId="ADAL" clId="{A9C83FB3-D7A6-41C8-847B-739CA3728404}" dt="2023-06-10T22:37:12.744" v="20" actId="20577"/>
          <ac:cxnSpMkLst>
            <pc:docMk/>
            <pc:sldMk cId="1950782179" sldId="276"/>
            <ac:cxnSpMk id="57" creationId="{43003991-5B26-0512-0AFC-E20CCEAD75D6}"/>
          </ac:cxnSpMkLst>
        </pc:cxnChg>
      </pc:sldChg>
      <pc:sldChg chg="modSp mod">
        <pc:chgData name="Gonzalez Grospe, Melissa C." userId="7677ecd0-4903-4895-bfc4-8e657250f287" providerId="ADAL" clId="{A9C83FB3-D7A6-41C8-847B-739CA3728404}" dt="2023-06-11T04:23:35.535" v="1354" actId="20577"/>
        <pc:sldMkLst>
          <pc:docMk/>
          <pc:sldMk cId="3634542747" sldId="277"/>
        </pc:sldMkLst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3634542747" sldId="277"/>
            <ac:spMk id="2" creationId="{39C48C0F-F56A-6ED0-1A97-DE75BAC687A1}"/>
          </ac:spMkLst>
        </pc:spChg>
        <pc:spChg chg="mod">
          <ac:chgData name="Gonzalez Grospe, Melissa C." userId="7677ecd0-4903-4895-bfc4-8e657250f287" providerId="ADAL" clId="{A9C83FB3-D7A6-41C8-847B-739CA3728404}" dt="2023-06-11T04:23:35.535" v="1354" actId="20577"/>
          <ac:spMkLst>
            <pc:docMk/>
            <pc:sldMk cId="3634542747" sldId="277"/>
            <ac:spMk id="221" creationId="{00000000-0000-0000-0000-000000000000}"/>
          </ac:spMkLst>
        </pc:spChg>
      </pc:sldChg>
      <pc:sldChg chg="addSp delSp modSp mod">
        <pc:chgData name="Gonzalez Grospe, Melissa C." userId="7677ecd0-4903-4895-bfc4-8e657250f287" providerId="ADAL" clId="{A9C83FB3-D7A6-41C8-847B-739CA3728404}" dt="2023-06-11T04:23:01.689" v="1308" actId="20577"/>
        <pc:sldMkLst>
          <pc:docMk/>
          <pc:sldMk cId="2598998415" sldId="278"/>
        </pc:sldMkLst>
        <pc:spChg chg="mod">
          <ac:chgData name="Gonzalez Grospe, Melissa C." userId="7677ecd0-4903-4895-bfc4-8e657250f287" providerId="ADAL" clId="{A9C83FB3-D7A6-41C8-847B-739CA3728404}" dt="2023-06-10T23:17:17.596" v="884" actId="20577"/>
          <ac:spMkLst>
            <pc:docMk/>
            <pc:sldMk cId="2598998415" sldId="278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2598998415" sldId="278"/>
            <ac:spMk id="4" creationId="{E74DA1DD-0801-960F-EF16-6F38AC4AA564}"/>
          </ac:spMkLst>
        </pc:spChg>
        <pc:spChg chg="add mod">
          <ac:chgData name="Gonzalez Grospe, Melissa C." userId="7677ecd0-4903-4895-bfc4-8e657250f287" providerId="ADAL" clId="{A9C83FB3-D7A6-41C8-847B-739CA3728404}" dt="2023-06-11T04:23:01.689" v="1308" actId="20577"/>
          <ac:spMkLst>
            <pc:docMk/>
            <pc:sldMk cId="2598998415" sldId="278"/>
            <ac:spMk id="12" creationId="{16F4F6D1-4C12-4FE5-E011-DBF33EA72A94}"/>
          </ac:spMkLst>
        </pc:spChg>
        <pc:picChg chg="del">
          <ac:chgData name="Gonzalez Grospe, Melissa C." userId="7677ecd0-4903-4895-bfc4-8e657250f287" providerId="ADAL" clId="{A9C83FB3-D7A6-41C8-847B-739CA3728404}" dt="2023-06-10T23:11:08.860" v="862" actId="478"/>
          <ac:picMkLst>
            <pc:docMk/>
            <pc:sldMk cId="2598998415" sldId="278"/>
            <ac:picMk id="9" creationId="{3B95E890-B1AC-9A08-C1D8-756422DE97FC}"/>
          </ac:picMkLst>
        </pc:picChg>
        <pc:picChg chg="del">
          <ac:chgData name="Gonzalez Grospe, Melissa C." userId="7677ecd0-4903-4895-bfc4-8e657250f287" providerId="ADAL" clId="{A9C83FB3-D7A6-41C8-847B-739CA3728404}" dt="2023-06-10T23:11:09.430" v="863" actId="478"/>
          <ac:picMkLst>
            <pc:docMk/>
            <pc:sldMk cId="2598998415" sldId="278"/>
            <ac:picMk id="11" creationId="{D88F02EA-A46E-A5F9-99D8-7343B6E3F997}"/>
          </ac:picMkLst>
        </pc:picChg>
      </pc:sldChg>
      <pc:sldChg chg="addSp delSp modSp add mod">
        <pc:chgData name="Gonzalez Grospe, Melissa C." userId="7677ecd0-4903-4895-bfc4-8e657250f287" providerId="ADAL" clId="{A9C83FB3-D7A6-41C8-847B-739CA3728404}" dt="2023-06-11T04:23:20.359" v="1323" actId="20577"/>
        <pc:sldMkLst>
          <pc:docMk/>
          <pc:sldMk cId="89841628" sldId="279"/>
        </pc:sldMkLst>
        <pc:spChg chg="add del mod">
          <ac:chgData name="Gonzalez Grospe, Melissa C." userId="7677ecd0-4903-4895-bfc4-8e657250f287" providerId="ADAL" clId="{A9C83FB3-D7A6-41C8-847B-739CA3728404}" dt="2023-06-10T22:48:22.530" v="413" actId="21"/>
          <ac:spMkLst>
            <pc:docMk/>
            <pc:sldMk cId="89841628" sldId="279"/>
            <ac:spMk id="3" creationId="{2740D183-643E-A225-5CF7-C47780A18149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89841628" sldId="279"/>
            <ac:spMk id="4" creationId="{E74DA1DD-0801-960F-EF16-6F38AC4AA564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9" creationId="{422EE6D4-15A7-0EB5-21F9-A030326EDCA8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10" creationId="{56B9B4F1-7847-815C-8343-C7D33B6EAA55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12" creationId="{D10859F6-8B36-3485-3486-25907D3CF641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15" creationId="{A253686A-A597-B175-9C08-74A2176B18DE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20" creationId="{6C841C5E-E55E-3A83-8282-1E71E0FC59CE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29" creationId="{DF06DBEA-9E98-E8D0-9B3B-B01279727D29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32" creationId="{D746D96B-77DB-872F-1D1C-E80A455A731A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34" creationId="{C0495168-4199-A2C8-09B1-7E4C13E770BA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36" creationId="{9470AF0E-A1D7-013B-7866-AEFEFDE08C8F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38" creationId="{8F0493E1-0AC9-05B4-F4FF-98EF5E6CC554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41" creationId="{51411DEC-562A-04AA-13D6-8ACE0FCCF766}"/>
          </ac:spMkLst>
        </pc:spChg>
        <pc:spChg chg="add del mod">
          <ac:chgData name="Gonzalez Grospe, Melissa C." userId="7677ecd0-4903-4895-bfc4-8e657250f287" providerId="ADAL" clId="{A9C83FB3-D7A6-41C8-847B-739CA3728404}" dt="2023-06-10T22:50:11.764" v="454" actId="478"/>
          <ac:spMkLst>
            <pc:docMk/>
            <pc:sldMk cId="89841628" sldId="279"/>
            <ac:spMk id="43" creationId="{3962D4E9-3FF2-DE0C-DEB0-98B939283795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47" creationId="{378CF21A-FD7B-2898-5E1A-584FF4E949DC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48" creationId="{A7C63111-3441-C882-8A7E-EB000CFF318D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50" creationId="{4110C700-E520-7355-E9C7-23D428F1171F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53" creationId="{3F4C2FE1-3E92-22AF-9655-B4E15364B539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58" creationId="{0E6CCF7F-5F31-A80C-EA04-A123B221DAD5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67" creationId="{E502045A-493F-A7C2-446B-31E72387C555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70" creationId="{9D8A30B3-D880-7D5C-ECE9-1AEE68D856C7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72" creationId="{EE586264-BC9A-21F4-3CFF-925071DED6AD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74" creationId="{1943ADC7-35D7-862A-FFD9-61A3585DEF6E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76" creationId="{4483A7E1-9F72-921C-90C9-D36FDF21D013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79" creationId="{9CC500D4-C1BD-6D7F-4F5A-A169481CEB5D}"/>
          </ac:spMkLst>
        </pc:spChg>
        <pc:spChg chg="add mod">
          <ac:chgData name="Gonzalez Grospe, Melissa C." userId="7677ecd0-4903-4895-bfc4-8e657250f287" providerId="ADAL" clId="{A9C83FB3-D7A6-41C8-847B-739CA3728404}" dt="2023-06-10T22:50:30.906" v="469" actId="1035"/>
          <ac:spMkLst>
            <pc:docMk/>
            <pc:sldMk cId="89841628" sldId="279"/>
            <ac:spMk id="81" creationId="{15C2858A-C0B6-784F-EC34-D71F87CE45AB}"/>
          </ac:spMkLst>
        </pc:spChg>
        <pc:spChg chg="add mod">
          <ac:chgData name="Gonzalez Grospe, Melissa C." userId="7677ecd0-4903-4895-bfc4-8e657250f287" providerId="ADAL" clId="{A9C83FB3-D7A6-41C8-847B-739CA3728404}" dt="2023-06-10T22:50:41.458" v="477" actId="1036"/>
          <ac:spMkLst>
            <pc:docMk/>
            <pc:sldMk cId="89841628" sldId="279"/>
            <ac:spMk id="83" creationId="{4AB03BDD-FA35-7DED-F493-A235DAD7D08A}"/>
          </ac:spMkLst>
        </pc:spChg>
        <pc:spChg chg="add mod">
          <ac:chgData name="Gonzalez Grospe, Melissa C." userId="7677ecd0-4903-4895-bfc4-8e657250f287" providerId="ADAL" clId="{A9C83FB3-D7A6-41C8-847B-739CA3728404}" dt="2023-06-11T04:23:20.359" v="1323" actId="20577"/>
          <ac:spMkLst>
            <pc:docMk/>
            <pc:sldMk cId="89841628" sldId="279"/>
            <ac:spMk id="84" creationId="{9478D4ED-5C18-8316-4628-6196202C60E6}"/>
          </ac:spMkLst>
        </pc:spChg>
        <pc:graphicFrameChg chg="del modGraphic">
          <ac:chgData name="Gonzalez Grospe, Melissa C." userId="7677ecd0-4903-4895-bfc4-8e657250f287" providerId="ADAL" clId="{A9C83FB3-D7A6-41C8-847B-739CA3728404}" dt="2023-06-10T22:47:02.735" v="410" actId="478"/>
          <ac:graphicFrameMkLst>
            <pc:docMk/>
            <pc:sldMk cId="89841628" sldId="279"/>
            <ac:graphicFrameMk id="6" creationId="{36D23F35-F47C-D04E-EFC3-D40322023C54}"/>
          </ac:graphicFrameMkLst>
        </pc:graphicFrame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7" creationId="{70E761FE-C83E-984A-0EA3-59A31C2A4480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8" creationId="{52F9E69F-E878-EE2F-DCFB-FE0758E3B9C5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11" creationId="{10F7D1B6-4D5C-A71F-42BB-76AA83F4D484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13" creationId="{4C5D9AC9-B56D-E344-5FF3-FE6963471FED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14" creationId="{38974A42-87D9-57EF-5686-2BDB10F81653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16" creationId="{F135E199-D693-9B7E-1E41-0964AC866182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17" creationId="{18BAD392-E949-2CEE-6C20-88C10FDA08A6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18" creationId="{94368A6D-7BD9-CF0E-0929-A2B5BA5545AB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19" creationId="{F3517596-C0A7-CA03-163B-9D0E35E2FDAA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21" creationId="{70676E48-EF69-FDAF-4452-C1BC039C234C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22" creationId="{A00F9E59-66A5-87C4-1B58-06DC1DFB4052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23" creationId="{A76E5296-191F-7AA3-DFB7-406E9F604D96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24" creationId="{4E4D8842-0772-4524-17A8-4FBDDED8F13A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25" creationId="{E35B6B15-8EAC-9965-CA97-111DFB4DBAB5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26" creationId="{529791B7-F42E-5690-2574-3DB1A484757C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27" creationId="{546940CA-006C-E14E-2F9B-4AF658C2859A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28" creationId="{AD329D1C-DB38-2573-D47C-AD93E46F248B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30" creationId="{263F413D-ED4B-DFD6-B210-F799942C0922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31" creationId="{C11010C8-28BA-C52B-D8CD-8255136AF001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33" creationId="{DCB00D07-F3EE-F28A-694C-BAE113824FB6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35" creationId="{BFF5BBC1-AC38-0600-8EEC-43C1CD479E38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39" creationId="{0BC58016-DC93-DDD8-D4F8-D80084ED0ABF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40" creationId="{270194FB-F6F9-A673-65DC-81D4C1FE8A5D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42" creationId="{60F81623-39C2-4D7D-62AD-E2963D02C258}"/>
          </ac:picMkLst>
        </pc:picChg>
        <pc:picChg chg="add del mod">
          <ac:chgData name="Gonzalez Grospe, Melissa C." userId="7677ecd0-4903-4895-bfc4-8e657250f287" providerId="ADAL" clId="{A9C83FB3-D7A6-41C8-847B-739CA3728404}" dt="2023-06-10T22:50:11.764" v="454" actId="478"/>
          <ac:picMkLst>
            <pc:docMk/>
            <pc:sldMk cId="89841628" sldId="279"/>
            <ac:picMk id="44" creationId="{2B1B102D-F2F1-7940-A46D-0BEBA0336E10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45" creationId="{D6BF5BD6-EF63-5A7E-8C5B-301DEA658379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46" creationId="{8BF4D92B-FF43-A7E9-5763-0B4A8853CFFB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49" creationId="{84F00272-9E62-99A5-A7F3-837A4E7DF3A0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51" creationId="{02E948C7-487C-DB2C-EC05-53FC79A9DDF6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52" creationId="{7D8F178C-F238-A0E1-0CD8-1098418F6F63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54" creationId="{B376CDD5-E41B-BF20-C9FA-CDA3BF6263F7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55" creationId="{11A75C0E-6FED-3422-49C9-E8E0B854D09D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56" creationId="{ED8207BD-D50E-D4CE-D2EF-28E3A64D1B78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57" creationId="{30EFC033-C952-B6CE-AFB2-F2E9990C4427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59" creationId="{5D071ADF-3C2B-0102-591C-15E3EC0C242A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60" creationId="{B1A470B9-5AFD-B29A-2AA4-5A7187301815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61" creationId="{F3573647-5390-9ECE-25FC-59AE43FB53C6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62" creationId="{F6015793-137E-0C09-4A0C-D9F8DB58E9F7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63" creationId="{133CCEE4-0E7F-9CAD-70F5-088CCF2872BC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64" creationId="{FC59CD55-1DE1-2B49-21F5-26114CDDD6CB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65" creationId="{3683979D-CF65-B843-E5E3-121F349BEFB7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66" creationId="{DB34D5C3-05F4-5238-C6C6-AEC848714D33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68" creationId="{CB50582D-A821-BC0B-0B53-9DEA2AD12DFA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69" creationId="{D9F737B2-F21B-A80E-6D59-95ED7D1EB0D0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71" creationId="{E585A90B-1E8D-5182-7F13-9AD206645DE1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73" creationId="{6094BF29-9B0A-3443-C36D-829EFBB51B65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77" creationId="{A595DB38-207B-21A6-412C-857768C75C0F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78" creationId="{3EFBB24A-3E39-BCFA-474D-7807C59D10B5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80" creationId="{F64F7DA1-5CB2-6C48-2AD1-857F1CA8D468}"/>
          </ac:picMkLst>
        </pc:picChg>
        <pc:picChg chg="add mod">
          <ac:chgData name="Gonzalez Grospe, Melissa C." userId="7677ecd0-4903-4895-bfc4-8e657250f287" providerId="ADAL" clId="{A9C83FB3-D7A6-41C8-847B-739CA3728404}" dt="2023-06-10T22:50:30.906" v="469" actId="1035"/>
          <ac:picMkLst>
            <pc:docMk/>
            <pc:sldMk cId="89841628" sldId="279"/>
            <ac:picMk id="82" creationId="{20619B84-66D2-C9E4-9FD7-882302D638E2}"/>
          </ac:picMkLst>
        </pc:picChg>
        <pc:cxnChg chg="add del mod">
          <ac:chgData name="Gonzalez Grospe, Melissa C." userId="7677ecd0-4903-4895-bfc4-8e657250f287" providerId="ADAL" clId="{A9C83FB3-D7A6-41C8-847B-739CA3728404}" dt="2023-06-10T22:50:11.764" v="454" actId="478"/>
          <ac:cxnSpMkLst>
            <pc:docMk/>
            <pc:sldMk cId="89841628" sldId="279"/>
            <ac:cxnSpMk id="37" creationId="{0CDAB8D9-23C8-907C-FC0C-09EF73441CE6}"/>
          </ac:cxnSpMkLst>
        </pc:cxnChg>
        <pc:cxnChg chg="add mod">
          <ac:chgData name="Gonzalez Grospe, Melissa C." userId="7677ecd0-4903-4895-bfc4-8e657250f287" providerId="ADAL" clId="{A9C83FB3-D7A6-41C8-847B-739CA3728404}" dt="2023-06-10T22:50:30.906" v="469" actId="1035"/>
          <ac:cxnSpMkLst>
            <pc:docMk/>
            <pc:sldMk cId="89841628" sldId="279"/>
            <ac:cxnSpMk id="75" creationId="{A8426457-8960-7C7C-8EB2-761388697398}"/>
          </ac:cxnSpMkLst>
        </pc:cxnChg>
      </pc:sldChg>
      <pc:sldChg chg="del">
        <pc:chgData name="Gonzalez Grospe, Melissa C." userId="7677ecd0-4903-4895-bfc4-8e657250f287" providerId="ADAL" clId="{A9C83FB3-D7A6-41C8-847B-739CA3728404}" dt="2023-06-10T23:07:03.078" v="782" actId="47"/>
        <pc:sldMkLst>
          <pc:docMk/>
          <pc:sldMk cId="2577287595" sldId="280"/>
        </pc:sldMkLst>
      </pc:sldChg>
      <pc:sldChg chg="addSp modSp mod">
        <pc:chgData name="Gonzalez Grospe, Melissa C." userId="7677ecd0-4903-4895-bfc4-8e657250f287" providerId="ADAL" clId="{A9C83FB3-D7A6-41C8-847B-739CA3728404}" dt="2023-06-11T04:29:27.506" v="1505" actId="20577"/>
        <pc:sldMkLst>
          <pc:docMk/>
          <pc:sldMk cId="2485612089" sldId="281"/>
        </pc:sldMkLst>
        <pc:spChg chg="mod">
          <ac:chgData name="Gonzalez Grospe, Melissa C." userId="7677ecd0-4903-4895-bfc4-8e657250f287" providerId="ADAL" clId="{A9C83FB3-D7A6-41C8-847B-739CA3728404}" dt="2023-06-11T04:17:01.315" v="1001" actId="20577"/>
          <ac:spMkLst>
            <pc:docMk/>
            <pc:sldMk cId="2485612089" sldId="281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29:27.506" v="1505" actId="20577"/>
          <ac:spMkLst>
            <pc:docMk/>
            <pc:sldMk cId="2485612089" sldId="281"/>
            <ac:spMk id="3" creationId="{DE23E85A-8164-BFAA-BF6D-13867E018D7F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2485612089" sldId="281"/>
            <ac:spMk id="4" creationId="{E74DA1DD-0801-960F-EF16-6F38AC4AA564}"/>
          </ac:spMkLst>
        </pc:spChg>
        <pc:spChg chg="mod">
          <ac:chgData name="Gonzalez Grospe, Melissa C." userId="7677ecd0-4903-4895-bfc4-8e657250f287" providerId="ADAL" clId="{A9C83FB3-D7A6-41C8-847B-739CA3728404}" dt="2023-06-11T04:29:22.535" v="1502" actId="14100"/>
          <ac:spMkLst>
            <pc:docMk/>
            <pc:sldMk cId="2485612089" sldId="281"/>
            <ac:spMk id="16" creationId="{1ECBC526-6C10-4AC0-E957-C4A5375AFFFE}"/>
          </ac:spMkLst>
        </pc:spChg>
        <pc:spChg chg="mod">
          <ac:chgData name="Gonzalez Grospe, Melissa C." userId="7677ecd0-4903-4895-bfc4-8e657250f287" providerId="ADAL" clId="{A9C83FB3-D7A6-41C8-847B-739CA3728404}" dt="2023-06-11T04:29:18.373" v="1501" actId="1076"/>
          <ac:spMkLst>
            <pc:docMk/>
            <pc:sldMk cId="2485612089" sldId="281"/>
            <ac:spMk id="18" creationId="{AE3F8675-7FD3-447D-A09D-84B89B9BC892}"/>
          </ac:spMkLst>
        </pc:spChg>
        <pc:spChg chg="add mod">
          <ac:chgData name="Gonzalez Grospe, Melissa C." userId="7677ecd0-4903-4895-bfc4-8e657250f287" providerId="ADAL" clId="{A9C83FB3-D7A6-41C8-847B-739CA3728404}" dt="2023-06-11T04:03:14.108" v="909"/>
          <ac:spMkLst>
            <pc:docMk/>
            <pc:sldMk cId="2485612089" sldId="281"/>
            <ac:spMk id="19" creationId="{32B2862C-753E-D71E-DF4B-C35E9F42CEF9}"/>
          </ac:spMkLst>
        </pc:spChg>
        <pc:picChg chg="mod">
          <ac:chgData name="Gonzalez Grospe, Melissa C." userId="7677ecd0-4903-4895-bfc4-8e657250f287" providerId="ADAL" clId="{A9C83FB3-D7A6-41C8-847B-739CA3728404}" dt="2023-06-11T04:29:18.373" v="1501" actId="1076"/>
          <ac:picMkLst>
            <pc:docMk/>
            <pc:sldMk cId="2485612089" sldId="281"/>
            <ac:picMk id="6" creationId="{F48F2988-E10A-C172-5180-01F5C6DB3297}"/>
          </ac:picMkLst>
        </pc:picChg>
        <pc:picChg chg="mod">
          <ac:chgData name="Gonzalez Grospe, Melissa C." userId="7677ecd0-4903-4895-bfc4-8e657250f287" providerId="ADAL" clId="{A9C83FB3-D7A6-41C8-847B-739CA3728404}" dt="2023-06-11T04:29:22.535" v="1502" actId="14100"/>
          <ac:picMkLst>
            <pc:docMk/>
            <pc:sldMk cId="2485612089" sldId="281"/>
            <ac:picMk id="7" creationId="{F779190E-0516-2962-C609-D68272FCD01F}"/>
          </ac:picMkLst>
        </pc:picChg>
      </pc:sldChg>
      <pc:sldChg chg="addSp modSp mod">
        <pc:chgData name="Gonzalez Grospe, Melissa C." userId="7677ecd0-4903-4895-bfc4-8e657250f287" providerId="ADAL" clId="{A9C83FB3-D7A6-41C8-847B-739CA3728404}" dt="2023-06-11T04:29:56.522" v="1577" actId="14100"/>
        <pc:sldMkLst>
          <pc:docMk/>
          <pc:sldMk cId="1219266828" sldId="282"/>
        </pc:sldMkLst>
        <pc:spChg chg="mod">
          <ac:chgData name="Gonzalez Grospe, Melissa C." userId="7677ecd0-4903-4895-bfc4-8e657250f287" providerId="ADAL" clId="{A9C83FB3-D7A6-41C8-847B-739CA3728404}" dt="2023-06-11T04:17:08.681" v="1011" actId="20577"/>
          <ac:spMkLst>
            <pc:docMk/>
            <pc:sldMk cId="1219266828" sldId="282"/>
            <ac:spMk id="2" creationId="{DE70C848-B6C8-A362-5B87-2C1A8CED58B6}"/>
          </ac:spMkLst>
        </pc:spChg>
        <pc:spChg chg="mod">
          <ac:chgData name="Gonzalez Grospe, Melissa C." userId="7677ecd0-4903-4895-bfc4-8e657250f287" providerId="ADAL" clId="{A9C83FB3-D7A6-41C8-847B-739CA3728404}" dt="2023-06-11T04:29:50.561" v="1575" actId="20577"/>
          <ac:spMkLst>
            <pc:docMk/>
            <pc:sldMk cId="1219266828" sldId="282"/>
            <ac:spMk id="3" creationId="{DE23E85A-8164-BFAA-BF6D-13867E018D7F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1219266828" sldId="282"/>
            <ac:spMk id="4" creationId="{E74DA1DD-0801-960F-EF16-6F38AC4AA564}"/>
          </ac:spMkLst>
        </pc:spChg>
        <pc:spChg chg="add mod">
          <ac:chgData name="Gonzalez Grospe, Melissa C." userId="7677ecd0-4903-4895-bfc4-8e657250f287" providerId="ADAL" clId="{A9C83FB3-D7A6-41C8-847B-739CA3728404}" dt="2023-06-11T04:03:15.540" v="910"/>
          <ac:spMkLst>
            <pc:docMk/>
            <pc:sldMk cId="1219266828" sldId="282"/>
            <ac:spMk id="9" creationId="{774191CF-6ADB-F7BC-82B5-146F362334E2}"/>
          </ac:spMkLst>
        </pc:spChg>
        <pc:picChg chg="mod">
          <ac:chgData name="Gonzalez Grospe, Melissa C." userId="7677ecd0-4903-4895-bfc4-8e657250f287" providerId="ADAL" clId="{A9C83FB3-D7A6-41C8-847B-739CA3728404}" dt="2023-06-11T04:29:53.905" v="1576" actId="14100"/>
          <ac:picMkLst>
            <pc:docMk/>
            <pc:sldMk cId="1219266828" sldId="282"/>
            <ac:picMk id="6" creationId="{D43EA718-D7B8-E930-41DB-02CF02A7AB82}"/>
          </ac:picMkLst>
        </pc:picChg>
        <pc:picChg chg="add mod">
          <ac:chgData name="Gonzalez Grospe, Melissa C." userId="7677ecd0-4903-4895-bfc4-8e657250f287" providerId="ADAL" clId="{A9C83FB3-D7A6-41C8-847B-739CA3728404}" dt="2023-06-11T04:29:56.522" v="1577" actId="14100"/>
          <ac:picMkLst>
            <pc:docMk/>
            <pc:sldMk cId="1219266828" sldId="282"/>
            <ac:picMk id="8" creationId="{C4D98092-9F9B-574A-3197-9395335708A6}"/>
          </ac:picMkLst>
        </pc:picChg>
      </pc:sldChg>
      <pc:sldChg chg="addSp delSp modSp mod">
        <pc:chgData name="Gonzalez Grospe, Melissa C." userId="7677ecd0-4903-4895-bfc4-8e657250f287" providerId="ADAL" clId="{A9C83FB3-D7A6-41C8-847B-739CA3728404}" dt="2023-06-11T04:26:56.742" v="1367" actId="1076"/>
        <pc:sldMkLst>
          <pc:docMk/>
          <pc:sldMk cId="3935434679" sldId="283"/>
        </pc:sldMkLst>
        <pc:spChg chg="mod">
          <ac:chgData name="Gonzalez Grospe, Melissa C." userId="7677ecd0-4903-4895-bfc4-8e657250f287" providerId="ADAL" clId="{A9C83FB3-D7A6-41C8-847B-739CA3728404}" dt="2023-06-11T04:26:51.036" v="1366" actId="20577"/>
          <ac:spMkLst>
            <pc:docMk/>
            <pc:sldMk cId="3935434679" sldId="283"/>
            <ac:spMk id="3" creationId="{DE23E85A-8164-BFAA-BF6D-13867E018D7F}"/>
          </ac:spMkLst>
        </pc:spChg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k cId="3935434679" sldId="283"/>
            <ac:spMk id="4" creationId="{E74DA1DD-0801-960F-EF16-6F38AC4AA564}"/>
          </ac:spMkLst>
        </pc:spChg>
        <pc:spChg chg="add mod">
          <ac:chgData name="Gonzalez Grospe, Melissa C." userId="7677ecd0-4903-4895-bfc4-8e657250f287" providerId="ADAL" clId="{A9C83FB3-D7A6-41C8-847B-739CA3728404}" dt="2023-06-11T04:03:17.641" v="912"/>
          <ac:spMkLst>
            <pc:docMk/>
            <pc:sldMk cId="3935434679" sldId="283"/>
            <ac:spMk id="6" creationId="{FE9798E6-B4F0-304A-9FAA-B2FEEC575419}"/>
          </ac:spMkLst>
        </pc:spChg>
        <pc:spChg chg="add del mod">
          <ac:chgData name="Gonzalez Grospe, Melissa C." userId="7677ecd0-4903-4895-bfc4-8e657250f287" providerId="ADAL" clId="{A9C83FB3-D7A6-41C8-847B-739CA3728404}" dt="2023-06-11T04:03:19.742" v="914"/>
          <ac:spMkLst>
            <pc:docMk/>
            <pc:sldMk cId="3935434679" sldId="283"/>
            <ac:spMk id="7" creationId="{E28C1C6F-53DD-FF3F-0700-EE142BF4DA19}"/>
          </ac:spMkLst>
        </pc:spChg>
        <pc:picChg chg="add mod">
          <ac:chgData name="Gonzalez Grospe, Melissa C." userId="7677ecd0-4903-4895-bfc4-8e657250f287" providerId="ADAL" clId="{A9C83FB3-D7A6-41C8-847B-739CA3728404}" dt="2023-06-11T04:26:56.742" v="1367" actId="1076"/>
          <ac:picMkLst>
            <pc:docMk/>
            <pc:sldMk cId="3935434679" sldId="283"/>
            <ac:picMk id="9" creationId="{A22E89CA-9ECE-49C6-45BC-76B1E8BD0813}"/>
          </ac:picMkLst>
        </pc:picChg>
      </pc:sldChg>
      <pc:sldMasterChg chg="modSp modSldLayout">
        <pc:chgData name="Gonzalez Grospe, Melissa C." userId="7677ecd0-4903-4895-bfc4-8e657250f287" providerId="ADAL" clId="{A9C83FB3-D7A6-41C8-847B-739CA3728404}" dt="2023-06-11T04:07:28.075" v="930"/>
        <pc:sldMasterMkLst>
          <pc:docMk/>
          <pc:sldMasterMk cId="226876626" sldId="2147483660"/>
        </pc:sldMasterMkLst>
        <pc:spChg chg="mod">
          <ac:chgData name="Gonzalez Grospe, Melissa C." userId="7677ecd0-4903-4895-bfc4-8e657250f287" providerId="ADAL" clId="{A9C83FB3-D7A6-41C8-847B-739CA3728404}" dt="2023-06-11T04:07:28.075" v="930"/>
          <ac:spMkLst>
            <pc:docMk/>
            <pc:sldMasterMk cId="226876626" sldId="2147483660"/>
            <ac:spMk id="13" creationId="{00000000-0000-0000-0000-000000000000}"/>
          </ac:spMkLst>
        </pc:sp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2140221258" sldId="2147483661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2140221258" sldId="2147483661"/>
              <ac:spMk id="26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1830775355" sldId="2147483662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1830775355" sldId="2147483662"/>
              <ac:spMk id="34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2652197120" sldId="2147483663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2652197120" sldId="2147483663"/>
              <ac:spMk id="41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3103265777" sldId="2147483664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3103265777" sldId="2147483664"/>
              <ac:spMk id="48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3980992414" sldId="2147483665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3980992414" sldId="2147483665"/>
              <ac:spMk id="55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400540265" sldId="2147483666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400540265" sldId="2147483666"/>
              <ac:spMk id="61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3106094517" sldId="2147483667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3106094517" sldId="2147483667"/>
              <ac:spMk id="70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542173796" sldId="2147483668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542173796" sldId="2147483668"/>
              <ac:spMk id="79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634333415" sldId="2147483669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634333415" sldId="2147483669"/>
              <ac:spMk id="86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812951880" sldId="2147483670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812951880" sldId="2147483670"/>
              <ac:spMk id="93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1068541690" sldId="2147483671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1068541690" sldId="2147483671"/>
              <ac:spMk id="99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2810633801" sldId="2147483672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2810633801" sldId="2147483672"/>
              <ac:spMk id="105" creationId="{00000000-0000-0000-0000-000000000000}"/>
            </ac:spMkLst>
          </pc:spChg>
        </pc:sldLayoutChg>
        <pc:sldLayoutChg chg="modSp">
          <pc:chgData name="Gonzalez Grospe, Melissa C." userId="7677ecd0-4903-4895-bfc4-8e657250f287" providerId="ADAL" clId="{A9C83FB3-D7A6-41C8-847B-739CA3728404}" dt="2023-06-11T04:07:28.075" v="930"/>
          <pc:sldLayoutMkLst>
            <pc:docMk/>
            <pc:sldMasterMk cId="226876626" sldId="2147483660"/>
            <pc:sldLayoutMk cId="2511673858" sldId="2147483673"/>
          </pc:sldLayoutMkLst>
          <pc:spChg chg="mod">
            <ac:chgData name="Gonzalez Grospe, Melissa C." userId="7677ecd0-4903-4895-bfc4-8e657250f287" providerId="ADAL" clId="{A9C83FB3-D7A6-41C8-847B-739CA3728404}" dt="2023-06-11T04:07:28.075" v="930"/>
            <ac:spMkLst>
              <pc:docMk/>
              <pc:sldMasterMk cId="226876626" sldId="2147483660"/>
              <pc:sldLayoutMk cId="2511673858" sldId="2147483673"/>
              <ac:spMk id="112" creationId="{00000000-0000-0000-0000-000000000000}"/>
            </ac:spMkLst>
          </pc:spChg>
        </pc:sldLayoutChg>
      </pc:sldMasterChg>
    </pc:docChg>
  </pc:docChgLst>
  <pc:docChgLst>
    <pc:chgData name="Roque, Christian" userId="S::croque@ufl.edu::ac0ab84c-8723-4727-8937-e792e4d1dc03" providerId="AD" clId="Web-{5B84D0A1-ABAC-489E-ACBF-AABD95213501}"/>
    <pc:docChg chg="modSld">
      <pc:chgData name="Roque, Christian" userId="S::croque@ufl.edu::ac0ab84c-8723-4727-8937-e792e4d1dc03" providerId="AD" clId="Web-{5B84D0A1-ABAC-489E-ACBF-AABD95213501}" dt="2023-06-11T13:13:15.294" v="19"/>
      <pc:docMkLst>
        <pc:docMk/>
      </pc:docMkLst>
      <pc:sldChg chg="modSp">
        <pc:chgData name="Roque, Christian" userId="S::croque@ufl.edu::ac0ab84c-8723-4727-8937-e792e4d1dc03" providerId="AD" clId="Web-{5B84D0A1-ABAC-489E-ACBF-AABD95213501}" dt="2023-06-11T13:13:15.294" v="19"/>
        <pc:sldMkLst>
          <pc:docMk/>
          <pc:sldMk cId="0" sldId="259"/>
        </pc:sldMkLst>
        <pc:graphicFrameChg chg="mod modGraphic">
          <ac:chgData name="Roque, Christian" userId="S::croque@ufl.edu::ac0ab84c-8723-4727-8937-e792e4d1dc03" providerId="AD" clId="Web-{5B84D0A1-ABAC-489E-ACBF-AABD95213501}" dt="2023-06-11T13:13:15.294" v="19"/>
          <ac:graphicFrameMkLst>
            <pc:docMk/>
            <pc:sldMk cId="0" sldId="259"/>
            <ac:graphicFrameMk id="5" creationId="{9A4AD02D-D450-34FB-C2D6-534A7287CD1A}"/>
          </ac:graphicFrameMkLst>
        </pc:graphicFrameChg>
      </pc:sldChg>
    </pc:docChg>
  </pc:docChgLst>
  <pc:docChgLst>
    <pc:chgData name="Horton, Daniel P." userId="S::d.horton@ufl.edu::08b3ffd0-6987-49e7-bfe0-05a52ca2d0df" providerId="AD" clId="Web-{D818D901-94B9-426E-9704-6DBD1FB03EAD}"/>
    <pc:docChg chg="addSld modSld">
      <pc:chgData name="Horton, Daniel P." userId="S::d.horton@ufl.edu::08b3ffd0-6987-49e7-bfe0-05a52ca2d0df" providerId="AD" clId="Web-{D818D901-94B9-426E-9704-6DBD1FB03EAD}" dt="2023-06-10T23:13:39.685" v="557" actId="20577"/>
      <pc:docMkLst>
        <pc:docMk/>
      </pc:docMkLst>
      <pc:sldChg chg="modSp">
        <pc:chgData name="Horton, Daniel P." userId="S::d.horton@ufl.edu::08b3ffd0-6987-49e7-bfe0-05a52ca2d0df" providerId="AD" clId="Web-{D818D901-94B9-426E-9704-6DBD1FB03EAD}" dt="2023-06-10T23:07:47.452" v="374" actId="20577"/>
        <pc:sldMkLst>
          <pc:docMk/>
          <pc:sldMk cId="787135280" sldId="274"/>
        </pc:sldMkLst>
        <pc:spChg chg="mod">
          <ac:chgData name="Horton, Daniel P." userId="S::d.horton@ufl.edu::08b3ffd0-6987-49e7-bfe0-05a52ca2d0df" providerId="AD" clId="Web-{D818D901-94B9-426E-9704-6DBD1FB03EAD}" dt="2023-06-10T23:01:53.833" v="50" actId="20577"/>
          <ac:spMkLst>
            <pc:docMk/>
            <pc:sldMk cId="787135280" sldId="274"/>
            <ac:spMk id="2" creationId="{DE70C848-B6C8-A362-5B87-2C1A8CED58B6}"/>
          </ac:spMkLst>
        </pc:spChg>
        <pc:spChg chg="mod">
          <ac:chgData name="Horton, Daniel P." userId="S::d.horton@ufl.edu::08b3ffd0-6987-49e7-bfe0-05a52ca2d0df" providerId="AD" clId="Web-{D818D901-94B9-426E-9704-6DBD1FB03EAD}" dt="2023-06-10T23:07:47.452" v="374" actId="20577"/>
          <ac:spMkLst>
            <pc:docMk/>
            <pc:sldMk cId="787135280" sldId="274"/>
            <ac:spMk id="3" creationId="{DE23E85A-8164-BFAA-BF6D-13867E018D7F}"/>
          </ac:spMkLst>
        </pc:spChg>
      </pc:sldChg>
      <pc:sldChg chg="modSp add replId">
        <pc:chgData name="Horton, Daniel P." userId="S::d.horton@ufl.edu::08b3ffd0-6987-49e7-bfe0-05a52ca2d0df" providerId="AD" clId="Web-{D818D901-94B9-426E-9704-6DBD1FB03EAD}" dt="2023-06-10T23:13:39.685" v="557" actId="20577"/>
        <pc:sldMkLst>
          <pc:docMk/>
          <pc:sldMk cId="3935434679" sldId="283"/>
        </pc:sldMkLst>
        <pc:spChg chg="mod">
          <ac:chgData name="Horton, Daniel P." userId="S::d.horton@ufl.edu::08b3ffd0-6987-49e7-bfe0-05a52ca2d0df" providerId="AD" clId="Web-{D818D901-94B9-426E-9704-6DBD1FB03EAD}" dt="2023-06-10T23:02:23.444" v="52" actId="20577"/>
          <ac:spMkLst>
            <pc:docMk/>
            <pc:sldMk cId="3935434679" sldId="283"/>
            <ac:spMk id="2" creationId="{DE70C848-B6C8-A362-5B87-2C1A8CED58B6}"/>
          </ac:spMkLst>
        </pc:spChg>
        <pc:spChg chg="mod">
          <ac:chgData name="Horton, Daniel P." userId="S::d.horton@ufl.edu::08b3ffd0-6987-49e7-bfe0-05a52ca2d0df" providerId="AD" clId="Web-{D818D901-94B9-426E-9704-6DBD1FB03EAD}" dt="2023-06-10T23:13:39.685" v="557" actId="20577"/>
          <ac:spMkLst>
            <pc:docMk/>
            <pc:sldMk cId="3935434679" sldId="283"/>
            <ac:spMk id="3" creationId="{DE23E85A-8164-BFAA-BF6D-13867E018D7F}"/>
          </ac:spMkLst>
        </pc:spChg>
      </pc:sldChg>
    </pc:docChg>
  </pc:docChgLst>
  <pc:docChgLst>
    <pc:chgData name="Gonzalez Grospe, Melissa C." userId="S::melissagonzalezg@ufl.edu::7677ecd0-4903-4895-bfc4-8e657250f287" providerId="AD" clId="Web-{95F4AD18-1F71-4842-849B-BE7D4E54804D}"/>
    <pc:docChg chg="delSld modSld">
      <pc:chgData name="Gonzalez Grospe, Melissa C." userId="S::melissagonzalezg@ufl.edu::7677ecd0-4903-4895-bfc4-8e657250f287" providerId="AD" clId="Web-{95F4AD18-1F71-4842-849B-BE7D4E54804D}" dt="2023-06-10T21:37:27.790" v="465"/>
      <pc:docMkLst>
        <pc:docMk/>
      </pc:docMkLst>
      <pc:sldChg chg="modSp">
        <pc:chgData name="Gonzalez Grospe, Melissa C." userId="S::melissagonzalezg@ufl.edu::7677ecd0-4903-4895-bfc4-8e657250f287" providerId="AD" clId="Web-{95F4AD18-1F71-4842-849B-BE7D4E54804D}" dt="2023-06-10T21:24:30.513" v="152" actId="20577"/>
        <pc:sldMkLst>
          <pc:docMk/>
          <pc:sldMk cId="3752105969" sldId="263"/>
        </pc:sldMkLst>
        <pc:spChg chg="mod">
          <ac:chgData name="Gonzalez Grospe, Melissa C." userId="S::melissagonzalezg@ufl.edu::7677ecd0-4903-4895-bfc4-8e657250f287" providerId="AD" clId="Web-{95F4AD18-1F71-4842-849B-BE7D4E54804D}" dt="2023-06-10T21:24:30.513" v="152" actId="20577"/>
          <ac:spMkLst>
            <pc:docMk/>
            <pc:sldMk cId="3752105969" sldId="263"/>
            <ac:spMk id="3" creationId="{DE23E85A-8164-BFAA-BF6D-13867E018D7F}"/>
          </ac:spMkLst>
        </pc:spChg>
      </pc:sldChg>
      <pc:sldChg chg="modSp">
        <pc:chgData name="Gonzalez Grospe, Melissa C." userId="S::melissagonzalezg@ufl.edu::7677ecd0-4903-4895-bfc4-8e657250f287" providerId="AD" clId="Web-{95F4AD18-1F71-4842-849B-BE7D4E54804D}" dt="2023-06-10T21:24:50.014" v="154" actId="20577"/>
        <pc:sldMkLst>
          <pc:docMk/>
          <pc:sldMk cId="3470355916" sldId="264"/>
        </pc:sldMkLst>
        <pc:spChg chg="mod">
          <ac:chgData name="Gonzalez Grospe, Melissa C." userId="S::melissagonzalezg@ufl.edu::7677ecd0-4903-4895-bfc4-8e657250f287" providerId="AD" clId="Web-{95F4AD18-1F71-4842-849B-BE7D4E54804D}" dt="2023-06-10T21:24:50.014" v="154" actId="20577"/>
          <ac:spMkLst>
            <pc:docMk/>
            <pc:sldMk cId="3470355916" sldId="264"/>
            <ac:spMk id="3" creationId="{DE23E85A-8164-BFAA-BF6D-13867E018D7F}"/>
          </ac:spMkLst>
        </pc:spChg>
      </pc:sldChg>
      <pc:sldChg chg="modSp">
        <pc:chgData name="Gonzalez Grospe, Melissa C." userId="S::melissagonzalezg@ufl.edu::7677ecd0-4903-4895-bfc4-8e657250f287" providerId="AD" clId="Web-{95F4AD18-1F71-4842-849B-BE7D4E54804D}" dt="2023-06-10T21:33:43.533" v="428" actId="20577"/>
        <pc:sldMkLst>
          <pc:docMk/>
          <pc:sldMk cId="2420922309" sldId="265"/>
        </pc:sldMkLst>
        <pc:spChg chg="mod">
          <ac:chgData name="Gonzalez Grospe, Melissa C." userId="S::melissagonzalezg@ufl.edu::7677ecd0-4903-4895-bfc4-8e657250f287" providerId="AD" clId="Web-{95F4AD18-1F71-4842-849B-BE7D4E54804D}" dt="2023-06-10T21:33:43.533" v="428" actId="20577"/>
          <ac:spMkLst>
            <pc:docMk/>
            <pc:sldMk cId="2420922309" sldId="265"/>
            <ac:spMk id="3" creationId="{DE23E85A-8164-BFAA-BF6D-13867E018D7F}"/>
          </ac:spMkLst>
        </pc:spChg>
      </pc:sldChg>
      <pc:sldChg chg="modSp">
        <pc:chgData name="Gonzalez Grospe, Melissa C." userId="S::melissagonzalezg@ufl.edu::7677ecd0-4903-4895-bfc4-8e657250f287" providerId="AD" clId="Web-{95F4AD18-1F71-4842-849B-BE7D4E54804D}" dt="2023-06-10T21:33:48.752" v="429" actId="1076"/>
        <pc:sldMkLst>
          <pc:docMk/>
          <pc:sldMk cId="3576863446" sldId="266"/>
        </pc:sldMkLst>
        <pc:picChg chg="mod">
          <ac:chgData name="Gonzalez Grospe, Melissa C." userId="S::melissagonzalezg@ufl.edu::7677ecd0-4903-4895-bfc4-8e657250f287" providerId="AD" clId="Web-{95F4AD18-1F71-4842-849B-BE7D4E54804D}" dt="2023-06-10T21:33:48.752" v="429" actId="1076"/>
          <ac:picMkLst>
            <pc:docMk/>
            <pc:sldMk cId="3576863446" sldId="266"/>
            <ac:picMk id="9" creationId="{A2089AE3-AF53-BCCB-1D48-06231988DFEB}"/>
          </ac:picMkLst>
        </pc:picChg>
      </pc:sldChg>
      <pc:sldChg chg="modSp">
        <pc:chgData name="Gonzalez Grospe, Melissa C." userId="S::melissagonzalezg@ufl.edu::7677ecd0-4903-4895-bfc4-8e657250f287" providerId="AD" clId="Web-{95F4AD18-1F71-4842-849B-BE7D4E54804D}" dt="2023-06-10T21:37:25.556" v="464" actId="20577"/>
        <pc:sldMkLst>
          <pc:docMk/>
          <pc:sldMk cId="3682328509" sldId="271"/>
        </pc:sldMkLst>
        <pc:spChg chg="mod">
          <ac:chgData name="Gonzalez Grospe, Melissa C." userId="S::melissagonzalezg@ufl.edu::7677ecd0-4903-4895-bfc4-8e657250f287" providerId="AD" clId="Web-{95F4AD18-1F71-4842-849B-BE7D4E54804D}" dt="2023-06-10T21:37:25.556" v="464" actId="20577"/>
          <ac:spMkLst>
            <pc:docMk/>
            <pc:sldMk cId="3682328509" sldId="271"/>
            <ac:spMk id="3" creationId="{DE23E85A-8164-BFAA-BF6D-13867E018D7F}"/>
          </ac:spMkLst>
        </pc:spChg>
      </pc:sldChg>
      <pc:sldChg chg="modSp del">
        <pc:chgData name="Gonzalez Grospe, Melissa C." userId="S::melissagonzalezg@ufl.edu::7677ecd0-4903-4895-bfc4-8e657250f287" providerId="AD" clId="Web-{95F4AD18-1F71-4842-849B-BE7D4E54804D}" dt="2023-06-10T21:37:27.790" v="465"/>
        <pc:sldMkLst>
          <pc:docMk/>
          <pc:sldMk cId="1228345653" sldId="272"/>
        </pc:sldMkLst>
        <pc:spChg chg="mod">
          <ac:chgData name="Gonzalez Grospe, Melissa C." userId="S::melissagonzalezg@ufl.edu::7677ecd0-4903-4895-bfc4-8e657250f287" providerId="AD" clId="Web-{95F4AD18-1F71-4842-849B-BE7D4E54804D}" dt="2023-06-10T21:36:37.226" v="430" actId="20577"/>
          <ac:spMkLst>
            <pc:docMk/>
            <pc:sldMk cId="1228345653" sldId="272"/>
            <ac:spMk id="3" creationId="{DE23E85A-8164-BFAA-BF6D-13867E018D7F}"/>
          </ac:spMkLst>
        </pc:spChg>
      </pc:sldChg>
    </pc:docChg>
  </pc:docChgLst>
  <pc:docChgLst>
    <pc:chgData name="Horton, Daniel P." userId="S::d.horton@ufl.edu::08b3ffd0-6987-49e7-bfe0-05a52ca2d0df" providerId="AD" clId="Web-{5870A905-E4EE-4567-A21B-5611ABBE8BC9}"/>
    <pc:docChg chg="addSld modSld">
      <pc:chgData name="Horton, Daniel P." userId="S::d.horton@ufl.edu::08b3ffd0-6987-49e7-bfe0-05a52ca2d0df" providerId="AD" clId="Web-{5870A905-E4EE-4567-A21B-5611ABBE8BC9}" dt="2023-06-10T22:37:09.784" v="1589" actId="1076"/>
      <pc:docMkLst>
        <pc:docMk/>
      </pc:docMkLst>
      <pc:sldChg chg="modSp">
        <pc:chgData name="Horton, Daniel P." userId="S::d.horton@ufl.edu::08b3ffd0-6987-49e7-bfe0-05a52ca2d0df" providerId="AD" clId="Web-{5870A905-E4EE-4567-A21B-5611ABBE8BC9}" dt="2023-06-10T22:37:09.784" v="1589" actId="1076"/>
        <pc:sldMkLst>
          <pc:docMk/>
          <pc:sldMk cId="3272545620" sldId="258"/>
        </pc:sldMkLst>
        <pc:picChg chg="mod">
          <ac:chgData name="Horton, Daniel P." userId="S::d.horton@ufl.edu::08b3ffd0-6987-49e7-bfe0-05a52ca2d0df" providerId="AD" clId="Web-{5870A905-E4EE-4567-A21B-5611ABBE8BC9}" dt="2023-06-10T22:37:09.784" v="1589" actId="1076"/>
          <ac:picMkLst>
            <pc:docMk/>
            <pc:sldMk cId="3272545620" sldId="258"/>
            <ac:picMk id="6" creationId="{FCAA64F3-D6A7-D7C2-97A2-C85589CA1413}"/>
          </ac:picMkLst>
        </pc:picChg>
      </pc:sldChg>
      <pc:sldChg chg="delSp">
        <pc:chgData name="Horton, Daniel P." userId="S::d.horton@ufl.edu::08b3ffd0-6987-49e7-bfe0-05a52ca2d0df" providerId="AD" clId="Web-{5870A905-E4EE-4567-A21B-5611ABBE8BC9}" dt="2023-06-10T21:59:02.600" v="1"/>
        <pc:sldMkLst>
          <pc:docMk/>
          <pc:sldMk cId="4112922086" sldId="262"/>
        </pc:sldMkLst>
        <pc:spChg chg="del">
          <ac:chgData name="Horton, Daniel P." userId="S::d.horton@ufl.edu::08b3ffd0-6987-49e7-bfe0-05a52ca2d0df" providerId="AD" clId="Web-{5870A905-E4EE-4567-A21B-5611ABBE8BC9}" dt="2023-06-10T21:59:02.600" v="1"/>
          <ac:spMkLst>
            <pc:docMk/>
            <pc:sldMk cId="4112922086" sldId="262"/>
            <ac:spMk id="11" creationId="{B935CC07-DF54-75E8-4432-C9A444AEE14E}"/>
          </ac:spMkLst>
        </pc:spChg>
        <pc:spChg chg="del">
          <ac:chgData name="Horton, Daniel P." userId="S::d.horton@ufl.edu::08b3ffd0-6987-49e7-bfe0-05a52ca2d0df" providerId="AD" clId="Web-{5870A905-E4EE-4567-A21B-5611ABBE8BC9}" dt="2023-06-10T21:59:00.131" v="0"/>
          <ac:spMkLst>
            <pc:docMk/>
            <pc:sldMk cId="4112922086" sldId="262"/>
            <ac:spMk id="12" creationId="{B935CC07-DF54-75E8-4432-C9A444AEE14E}"/>
          </ac:spMkLst>
        </pc:spChg>
      </pc:sldChg>
      <pc:sldChg chg="modSp">
        <pc:chgData name="Horton, Daniel P." userId="S::d.horton@ufl.edu::08b3ffd0-6987-49e7-bfe0-05a52ca2d0df" providerId="AD" clId="Web-{5870A905-E4EE-4567-A21B-5611ABBE8BC9}" dt="2023-06-10T22:33:13.165" v="1422" actId="20577"/>
        <pc:sldMkLst>
          <pc:docMk/>
          <pc:sldMk cId="655779332" sldId="273"/>
        </pc:sldMkLst>
        <pc:spChg chg="mod">
          <ac:chgData name="Horton, Daniel P." userId="S::d.horton@ufl.edu::08b3ffd0-6987-49e7-bfe0-05a52ca2d0df" providerId="AD" clId="Web-{5870A905-E4EE-4567-A21B-5611ABBE8BC9}" dt="2023-06-10T22:33:13.165" v="1422" actId="20577"/>
          <ac:spMkLst>
            <pc:docMk/>
            <pc:sldMk cId="655779332" sldId="273"/>
            <ac:spMk id="3" creationId="{DE23E85A-8164-BFAA-BF6D-13867E018D7F}"/>
          </ac:spMkLst>
        </pc:spChg>
      </pc:sldChg>
      <pc:sldChg chg="modSp add replId">
        <pc:chgData name="Horton, Daniel P." userId="S::d.horton@ufl.edu::08b3ffd0-6987-49e7-bfe0-05a52ca2d0df" providerId="AD" clId="Web-{5870A905-E4EE-4567-A21B-5611ABBE8BC9}" dt="2023-06-10T22:36:51.221" v="1587" actId="1076"/>
        <pc:sldMkLst>
          <pc:docMk/>
          <pc:sldMk cId="3634542747" sldId="277"/>
        </pc:sldMkLst>
        <pc:spChg chg="mod">
          <ac:chgData name="Horton, Daniel P." userId="S::d.horton@ufl.edu::08b3ffd0-6987-49e7-bfe0-05a52ca2d0df" providerId="AD" clId="Web-{5870A905-E4EE-4567-A21B-5611ABBE8BC9}" dt="2023-06-10T21:59:43.851" v="9" actId="20577"/>
          <ac:spMkLst>
            <pc:docMk/>
            <pc:sldMk cId="3634542747" sldId="277"/>
            <ac:spMk id="219" creationId="{00000000-0000-0000-0000-000000000000}"/>
          </ac:spMkLst>
        </pc:spChg>
        <pc:graphicFrameChg chg="mod modGraphic">
          <ac:chgData name="Horton, Daniel P." userId="S::d.horton@ufl.edu::08b3ffd0-6987-49e7-bfe0-05a52ca2d0df" providerId="AD" clId="Web-{5870A905-E4EE-4567-A21B-5611ABBE8BC9}" dt="2023-06-10T22:36:51.221" v="1587" actId="1076"/>
          <ac:graphicFrameMkLst>
            <pc:docMk/>
            <pc:sldMk cId="3634542747" sldId="277"/>
            <ac:graphicFrameMk id="5" creationId="{9A4AD02D-D450-34FB-C2D6-534A7287CD1A}"/>
          </ac:graphicFrameMkLst>
        </pc:graphicFrameChg>
      </pc:sldChg>
    </pc:docChg>
  </pc:docChgLst>
  <pc:docChgLst>
    <pc:chgData name="Shivaram, Yashas T." userId="bf39058e-8e3a-4482-92c1-6be760711f67" providerId="ADAL" clId="{1EC66127-51D4-42F6-87CA-63702F641E9B}"/>
    <pc:docChg chg="undo custSel modSld">
      <pc:chgData name="Shivaram, Yashas T." userId="bf39058e-8e3a-4482-92c1-6be760711f67" providerId="ADAL" clId="{1EC66127-51D4-42F6-87CA-63702F641E9B}" dt="2023-06-10T22:51:28.685" v="3942" actId="20577"/>
      <pc:docMkLst>
        <pc:docMk/>
      </pc:docMkLst>
      <pc:sldChg chg="modSp mod">
        <pc:chgData name="Shivaram, Yashas T." userId="bf39058e-8e3a-4482-92c1-6be760711f67" providerId="ADAL" clId="{1EC66127-51D4-42F6-87CA-63702F641E9B}" dt="2023-06-10T22:51:28.685" v="3942" actId="20577"/>
        <pc:sldMkLst>
          <pc:docMk/>
          <pc:sldMk cId="3272545620" sldId="258"/>
        </pc:sldMkLst>
        <pc:spChg chg="mod">
          <ac:chgData name="Shivaram, Yashas T." userId="bf39058e-8e3a-4482-92c1-6be760711f67" providerId="ADAL" clId="{1EC66127-51D4-42F6-87CA-63702F641E9B}" dt="2023-06-10T22:51:28.685" v="3942" actId="20577"/>
          <ac:spMkLst>
            <pc:docMk/>
            <pc:sldMk cId="3272545620" sldId="258"/>
            <ac:spMk id="3" creationId="{DE23E85A-8164-BFAA-BF6D-13867E018D7F}"/>
          </ac:spMkLst>
        </pc:spChg>
        <pc:picChg chg="mod">
          <ac:chgData name="Shivaram, Yashas T." userId="bf39058e-8e3a-4482-92c1-6be760711f67" providerId="ADAL" clId="{1EC66127-51D4-42F6-87CA-63702F641E9B}" dt="2023-06-10T22:15:56.560" v="1832" actId="14100"/>
          <ac:picMkLst>
            <pc:docMk/>
            <pc:sldMk cId="3272545620" sldId="258"/>
            <ac:picMk id="6" creationId="{FCAA64F3-D6A7-D7C2-97A2-C85589CA1413}"/>
          </ac:picMkLst>
        </pc:picChg>
      </pc:sldChg>
      <pc:sldChg chg="addSp delSp modSp mod">
        <pc:chgData name="Shivaram, Yashas T." userId="bf39058e-8e3a-4482-92c1-6be760711f67" providerId="ADAL" clId="{1EC66127-51D4-42F6-87CA-63702F641E9B}" dt="2023-06-10T22:13:29.400" v="1621" actId="962"/>
        <pc:sldMkLst>
          <pc:docMk/>
          <pc:sldMk cId="1871754420" sldId="270"/>
        </pc:sldMkLst>
        <pc:picChg chg="add del mod">
          <ac:chgData name="Shivaram, Yashas T." userId="bf39058e-8e3a-4482-92c1-6be760711f67" providerId="ADAL" clId="{1EC66127-51D4-42F6-87CA-63702F641E9B}" dt="2023-06-10T22:13:19.096" v="1618" actId="478"/>
          <ac:picMkLst>
            <pc:docMk/>
            <pc:sldMk cId="1871754420" sldId="270"/>
            <ac:picMk id="7" creationId="{3AC5F148-02F2-09B1-16C7-4561DE1F81F0}"/>
          </ac:picMkLst>
        </pc:picChg>
        <pc:picChg chg="add mod">
          <ac:chgData name="Shivaram, Yashas T." userId="bf39058e-8e3a-4482-92c1-6be760711f67" providerId="ADAL" clId="{1EC66127-51D4-42F6-87CA-63702F641E9B}" dt="2023-06-10T22:13:29.400" v="1621" actId="962"/>
          <ac:picMkLst>
            <pc:docMk/>
            <pc:sldMk cId="1871754420" sldId="270"/>
            <ac:picMk id="10" creationId="{143ACC29-6C00-376F-4735-B4C9ACA48A0D}"/>
          </ac:picMkLst>
        </pc:picChg>
      </pc:sldChg>
      <pc:sldChg chg="modSp mod">
        <pc:chgData name="Shivaram, Yashas T." userId="bf39058e-8e3a-4482-92c1-6be760711f67" providerId="ADAL" clId="{1EC66127-51D4-42F6-87CA-63702F641E9B}" dt="2023-06-10T22:09:27.390" v="1605" actId="5793"/>
        <pc:sldMkLst>
          <pc:docMk/>
          <pc:sldMk cId="655779332" sldId="273"/>
        </pc:sldMkLst>
        <pc:spChg chg="mod">
          <ac:chgData name="Shivaram, Yashas T." userId="bf39058e-8e3a-4482-92c1-6be760711f67" providerId="ADAL" clId="{1EC66127-51D4-42F6-87CA-63702F641E9B}" dt="2023-06-10T22:09:27.390" v="1605" actId="5793"/>
          <ac:spMkLst>
            <pc:docMk/>
            <pc:sldMk cId="655779332" sldId="273"/>
            <ac:spMk id="3" creationId="{DE23E85A-8164-BFAA-BF6D-13867E018D7F}"/>
          </ac:spMkLst>
        </pc:spChg>
      </pc:sldChg>
      <pc:sldChg chg="modSp mod">
        <pc:chgData name="Shivaram, Yashas T." userId="bf39058e-8e3a-4482-92c1-6be760711f67" providerId="ADAL" clId="{1EC66127-51D4-42F6-87CA-63702F641E9B}" dt="2023-06-10T22:46:26.684" v="3857" actId="20577"/>
        <pc:sldMkLst>
          <pc:docMk/>
          <pc:sldMk cId="787135280" sldId="274"/>
        </pc:sldMkLst>
        <pc:spChg chg="mod">
          <ac:chgData name="Shivaram, Yashas T." userId="bf39058e-8e3a-4482-92c1-6be760711f67" providerId="ADAL" clId="{1EC66127-51D4-42F6-87CA-63702F641E9B}" dt="2023-06-10T22:46:26.684" v="3857" actId="20577"/>
          <ac:spMkLst>
            <pc:docMk/>
            <pc:sldMk cId="787135280" sldId="274"/>
            <ac:spMk id="3" creationId="{DE23E85A-8164-BFAA-BF6D-13867E018D7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18B54-F98A-4DC6-BA60-1302F5B7085C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17C0E-D66D-476D-B076-CE712D42B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58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698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2"/>
          <p:cNvCxnSpPr/>
          <p:nvPr/>
        </p:nvCxnSpPr>
        <p:spPr>
          <a:xfrm>
            <a:off x="228600" y="6400800"/>
            <a:ext cx="86868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2"/>
          <p:cNvCxnSpPr/>
          <p:nvPr/>
        </p:nvCxnSpPr>
        <p:spPr>
          <a:xfrm>
            <a:off x="228600" y="990600"/>
            <a:ext cx="86868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3" marR="0" lvl="1" indent="-21431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marR="0" lvl="2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marR="0" lvl="3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marR="0" lvl="4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885950" marR="0" lvl="5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28850" marR="0" lvl="6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71750" marR="0" lvl="7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14650" marR="0" lvl="8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8001000" y="6477000"/>
            <a:ext cx="68580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Google Shape;28;p2"/>
          <p:cNvSpPr/>
          <p:nvPr/>
        </p:nvSpPr>
        <p:spPr>
          <a:xfrm>
            <a:off x="8153400" y="304800"/>
            <a:ext cx="533400" cy="304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7715" y="131825"/>
            <a:ext cx="782888" cy="78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653C61-D7A2-691A-AEDC-197DF51FE2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2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714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171450" algn="l" rtl="0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B16F49-07B8-EF1E-E5B1-D397AC0FA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5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1600200" y="76200"/>
            <a:ext cx="5410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 rot="5400000">
            <a:off x="1981200" y="-685800"/>
            <a:ext cx="5181600" cy="86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BAD3DC-E799-0FDB-5F74-64DD7EDDE4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41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 rot="5400000">
            <a:off x="4743450" y="2076450"/>
            <a:ext cx="61722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 rot="5400000">
            <a:off x="323850" y="-19050"/>
            <a:ext cx="6172200" cy="6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720050-AAA9-6618-7CAF-0F23D9C49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33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itle, Text, and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1600200" y="76200"/>
            <a:ext cx="5943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42672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2"/>
          </p:nvPr>
        </p:nvSpPr>
        <p:spPr>
          <a:xfrm>
            <a:off x="4648200" y="1066800"/>
            <a:ext cx="42672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6DE33-8685-10BB-B97A-57CE57607A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7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1600200" y="76200"/>
            <a:ext cx="5410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86868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11C1C-EBF1-A2B0-C050-B4A7248AFB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7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over Content" type="txOverObj">
  <p:cSld name="Title and Text over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1600200" y="76200"/>
            <a:ext cx="5943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868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2"/>
          </p:nvPr>
        </p:nvSpPr>
        <p:spPr>
          <a:xfrm>
            <a:off x="228600" y="3733800"/>
            <a:ext cx="868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19318F-5B63-3F2E-64D0-3BDF98C343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97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over Text" type="objOverTx">
  <p:cSld name="Title and Content over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1600200" y="76200"/>
            <a:ext cx="5943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868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228600" y="3733800"/>
            <a:ext cx="8686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27688D-5400-A249-12DF-233579DA7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6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1600200" y="76200"/>
            <a:ext cx="5410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42672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2"/>
          </p:nvPr>
        </p:nvSpPr>
        <p:spPr>
          <a:xfrm>
            <a:off x="4648200" y="1066800"/>
            <a:ext cx="42672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A23047-2769-1BED-5FB6-575DC4FECC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342900" marR="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FF2AE-CC98-1C13-15F5-B0848F1C24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34290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342900" marR="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EAE6E1-7D6C-4768-4ABE-B1CAA6A289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9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FE4CC-009B-F5CE-3D33-CA1E755A6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7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5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714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171450" algn="l" rtl="0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6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C3C94D-53DC-6424-07A4-FEE8232489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8" y="43798"/>
            <a:ext cx="1533912" cy="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3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600200" y="76200"/>
            <a:ext cx="5410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86868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28600" y="6477002"/>
            <a:ext cx="23622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743200" y="6477002"/>
            <a:ext cx="3657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CanSat</a:t>
            </a:r>
            <a:r>
              <a:rPr lang="en-US"/>
              <a:t> 2023 PFR:  Team 1032 Yes we CANSAT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001000" y="6461127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Google Shape;15;p1"/>
          <p:cNvCxnSpPr/>
          <p:nvPr/>
        </p:nvCxnSpPr>
        <p:spPr>
          <a:xfrm>
            <a:off x="228600" y="6400800"/>
            <a:ext cx="86868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228600" y="990600"/>
            <a:ext cx="86868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1"/>
          <p:cNvSpPr txBox="1"/>
          <p:nvPr/>
        </p:nvSpPr>
        <p:spPr>
          <a:xfrm>
            <a:off x="76200" y="76202"/>
            <a:ext cx="1447800" cy="822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Logo</a:t>
            </a:r>
            <a:endParaRPr sz="135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</a:t>
            </a:r>
            <a:endParaRPr sz="135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(If You Want)</a:t>
            </a:r>
            <a:endParaRPr sz="1350"/>
          </a:p>
        </p:txBody>
      </p:sp>
      <p:sp>
        <p:nvSpPr>
          <p:cNvPr id="18" name="Google Shape;18;p1"/>
          <p:cNvSpPr/>
          <p:nvPr/>
        </p:nvSpPr>
        <p:spPr>
          <a:xfrm>
            <a:off x="8153400" y="304800"/>
            <a:ext cx="533400" cy="304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27715" y="131825"/>
            <a:ext cx="782888" cy="782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76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jpe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ftr" idx="11"/>
          </p:nvPr>
        </p:nvSpPr>
        <p:spPr>
          <a:xfrm>
            <a:off x="2869531" y="6509084"/>
            <a:ext cx="3404937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000" kern="0" err="1">
                <a:solidFill>
                  <a:srgbClr val="000000"/>
                </a:solidFill>
              </a:rPr>
              <a:t>CanSat</a:t>
            </a:r>
            <a:r>
              <a:rPr lang="en-US" sz="1000" kern="0">
                <a:solidFill>
                  <a:srgbClr val="000000"/>
                </a:solidFill>
              </a:rPr>
              <a:t> 2023 PFR:  Team 1032 Yes we CANSAT</a:t>
            </a:r>
          </a:p>
        </p:txBody>
      </p:sp>
      <p:sp>
        <p:nvSpPr>
          <p:cNvPr id="211" name="Google Shape;211;p29"/>
          <p:cNvSpPr txBox="1">
            <a:spLocks noGrp="1"/>
          </p:cNvSpPr>
          <p:nvPr>
            <p:ph type="ctrTitle"/>
          </p:nvPr>
        </p:nvSpPr>
        <p:spPr>
          <a:xfrm>
            <a:off x="1657350" y="2455070"/>
            <a:ext cx="5829300" cy="125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err="1"/>
              <a:t>CanSat</a:t>
            </a:r>
            <a:r>
              <a:rPr lang="en-US"/>
              <a:t> 2023</a:t>
            </a:r>
            <a:r>
              <a:rPr lang="en-US" sz="3200"/>
              <a:t> </a:t>
            </a:r>
            <a:br>
              <a:rPr lang="en-US" sz="3200"/>
            </a:br>
            <a:r>
              <a:rPr lang="en-US" sz="3200"/>
              <a:t>Post Flight Review (PFR)</a:t>
            </a:r>
            <a:br>
              <a:rPr lang="en-US" sz="3200"/>
            </a:br>
            <a:r>
              <a:rPr lang="en-US" sz="2800" i="1"/>
              <a:t>Version 1.0</a:t>
            </a:r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"/>
          </p:nvPr>
        </p:nvSpPr>
        <p:spPr>
          <a:xfrm>
            <a:off x="2171700" y="4114800"/>
            <a:ext cx="4800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/>
              <a:t>Team 1032</a:t>
            </a:r>
          </a:p>
          <a:p>
            <a:r>
              <a:rPr lang="en-US" sz="2400"/>
              <a:t>Yes we CANSAT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C91C97-D5C0-2D68-4E93-B40539F6F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1</a:t>
            </a:fld>
            <a:endParaRPr lang="en-US" sz="1000"/>
          </a:p>
        </p:txBody>
      </p:sp>
      <p:sp>
        <p:nvSpPr>
          <p:cNvPr id="3" name="Google Shape;221;p30">
            <a:extLst>
              <a:ext uri="{FF2B5EF4-FFF2-40B4-BE49-F238E27FC236}">
                <a16:creationId xmlns:a16="http://schemas.microsoft.com/office/drawing/2014/main" id="{46077A0F-4AD2-8A8F-8FFA-7D8E4DABC01F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Melissa Gonzalez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Flight Data Analysis (2/10)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/>
              <a:t>The heat shield was not deployed since the payload </a:t>
            </a:r>
            <a:r>
              <a:rPr lang="en-US" dirty="0"/>
              <a:t>was never released from </a:t>
            </a:r>
            <a:r>
              <a:rPr lang="en-US"/>
              <a:t>the </a:t>
            </a:r>
            <a:r>
              <a:rPr lang="en-US" dirty="0"/>
              <a:t>canister</a:t>
            </a:r>
          </a:p>
          <a:p>
            <a:r>
              <a:rPr lang="en-US" dirty="0"/>
              <a:t>Had </a:t>
            </a:r>
            <a:r>
              <a:rPr lang="en-US"/>
              <a:t>the payload </a:t>
            </a:r>
            <a:r>
              <a:rPr lang="en-US" dirty="0"/>
              <a:t>been </a:t>
            </a:r>
            <a:r>
              <a:rPr lang="en-US"/>
              <a:t>released from the can, the </a:t>
            </a:r>
            <a:r>
              <a:rPr lang="en-US" dirty="0"/>
              <a:t>spring-loaded </a:t>
            </a:r>
            <a:r>
              <a:rPr lang="en-US"/>
              <a:t>heat shield would have deployed automatically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10</a:t>
            </a:fld>
            <a:endParaRPr lang="en-US" sz="1000"/>
          </a:p>
        </p:txBody>
      </p:sp>
      <p:pic>
        <p:nvPicPr>
          <p:cNvPr id="8" name="Picture 6" descr="Table&#10;&#10;Description automatically generated">
            <a:extLst>
              <a:ext uri="{FF2B5EF4-FFF2-40B4-BE49-F238E27FC236}">
                <a16:creationId xmlns:a16="http://schemas.microsoft.com/office/drawing/2014/main" id="{3EAEC2AC-4BB4-096D-EAAF-A708BEB7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9" y="4549862"/>
            <a:ext cx="8543925" cy="1127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066FA5-4587-6D02-2636-755825DA6F6E}"/>
              </a:ext>
            </a:extLst>
          </p:cNvPr>
          <p:cNvSpPr/>
          <p:nvPr/>
        </p:nvSpPr>
        <p:spPr>
          <a:xfrm>
            <a:off x="5037326" y="4840902"/>
            <a:ext cx="1902023" cy="54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C2BB4-F960-9460-2A43-3BF018AE3364}"/>
              </a:ext>
            </a:extLst>
          </p:cNvPr>
          <p:cNvSpPr txBox="1"/>
          <p:nvPr/>
        </p:nvSpPr>
        <p:spPr>
          <a:xfrm>
            <a:off x="5989495" y="3212497"/>
            <a:ext cx="14287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Arial"/>
              </a:rPr>
              <a:t>State Change from no Heatshield Deployment to Heatshield Deployment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0D2E2C-E69F-D045-2414-07B97A814B5E}"/>
              </a:ext>
            </a:extLst>
          </p:cNvPr>
          <p:cNvCxnSpPr/>
          <p:nvPr/>
        </p:nvCxnSpPr>
        <p:spPr>
          <a:xfrm flipH="1">
            <a:off x="6431418" y="4422194"/>
            <a:ext cx="244158" cy="3808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221;p30">
            <a:extLst>
              <a:ext uri="{FF2B5EF4-FFF2-40B4-BE49-F238E27FC236}">
                <a16:creationId xmlns:a16="http://schemas.microsoft.com/office/drawing/2014/main" id="{28B081FB-7642-7146-F3A2-D8850592B7DD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Dylan </a:t>
            </a:r>
            <a:r>
              <a:rPr lang="en-US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Falzone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035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Flight Data Analysis (3/10)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/>
              <a:t>Parachute deployment system allowed the parachute to release when the altitude reached 200 meters</a:t>
            </a:r>
          </a:p>
          <a:p>
            <a:r>
              <a:rPr lang="en-US"/>
              <a:t>The servo motor rotated</a:t>
            </a:r>
            <a:r>
              <a:rPr lang="en-US" dirty="0"/>
              <a:t>, releasing</a:t>
            </a:r>
            <a:r>
              <a:rPr lang="en-US"/>
              <a:t> the rubber band and </a:t>
            </a:r>
            <a:r>
              <a:rPr lang="en-US" dirty="0"/>
              <a:t>deploying </a:t>
            </a:r>
            <a:r>
              <a:rPr lang="en-US"/>
              <a:t>the parachute</a:t>
            </a:r>
            <a:r>
              <a:rPr lang="en-US" dirty="0"/>
              <a:t>, but</a:t>
            </a:r>
            <a:r>
              <a:rPr lang="en-US"/>
              <a:t> the payload </a:t>
            </a:r>
            <a:r>
              <a:rPr lang="en-US" dirty="0"/>
              <a:t>remained stuck in </a:t>
            </a:r>
            <a:r>
              <a:rPr lang="en-US"/>
              <a:t>the </a:t>
            </a:r>
            <a:r>
              <a:rPr lang="en-US" dirty="0"/>
              <a:t>canister.</a:t>
            </a:r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11</a:t>
            </a:fld>
            <a:endParaRPr lang="en-US" sz="1000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CF7F2F7E-8490-B78E-8A55-AD0109525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2" y="4448785"/>
            <a:ext cx="7832785" cy="10228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01D333-3C4D-9308-8F1C-43BB3A77031A}"/>
              </a:ext>
            </a:extLst>
          </p:cNvPr>
          <p:cNvSpPr/>
          <p:nvPr/>
        </p:nvSpPr>
        <p:spPr>
          <a:xfrm>
            <a:off x="4896418" y="4714453"/>
            <a:ext cx="866178" cy="500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83083-3FFA-5AA2-7E27-3B7D843EBDF3}"/>
              </a:ext>
            </a:extLst>
          </p:cNvPr>
          <p:cNvSpPr/>
          <p:nvPr/>
        </p:nvSpPr>
        <p:spPr>
          <a:xfrm>
            <a:off x="6628776" y="4714453"/>
            <a:ext cx="892967" cy="500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5897E-58C1-0815-CF54-EC3BF4BD4029}"/>
              </a:ext>
            </a:extLst>
          </p:cNvPr>
          <p:cNvSpPr txBox="1"/>
          <p:nvPr/>
        </p:nvSpPr>
        <p:spPr>
          <a:xfrm>
            <a:off x="6733468" y="3319294"/>
            <a:ext cx="145553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Arial"/>
              </a:rPr>
              <a:t>State Change from no Parachute Deployment to Parachute </a:t>
            </a:r>
            <a:endParaRPr lang="en-US"/>
          </a:p>
          <a:p>
            <a:pPr algn="ctr"/>
            <a:r>
              <a:rPr lang="en-US" sz="1200">
                <a:cs typeface="Arial"/>
              </a:rPr>
              <a:t>Deployment</a:t>
            </a:r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0C8721-3AD2-7E83-5B57-89A9F952C768}"/>
              </a:ext>
            </a:extLst>
          </p:cNvPr>
          <p:cNvCxnSpPr/>
          <p:nvPr/>
        </p:nvCxnSpPr>
        <p:spPr>
          <a:xfrm flipH="1">
            <a:off x="7157116" y="4349229"/>
            <a:ext cx="326826" cy="316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221;p30">
            <a:extLst>
              <a:ext uri="{FF2B5EF4-FFF2-40B4-BE49-F238E27FC236}">
                <a16:creationId xmlns:a16="http://schemas.microsoft.com/office/drawing/2014/main" id="{CF66E246-F195-A74D-529A-C37A2E282C0F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Dylan </a:t>
            </a:r>
            <a:r>
              <a:rPr lang="en-US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Falzone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0922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Flight Data Analysis (4/10)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12</a:t>
            </a:fld>
            <a:endParaRPr lang="en-US" sz="1000"/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2089AE3-AF53-BCCB-1D48-06231988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3" y="1195600"/>
            <a:ext cx="8307237" cy="4984384"/>
          </a:xfrm>
          <a:prstGeom prst="rect">
            <a:avLst/>
          </a:prstGeom>
        </p:spPr>
      </p:pic>
      <p:sp>
        <p:nvSpPr>
          <p:cNvPr id="6" name="Google Shape;221;p30">
            <a:extLst>
              <a:ext uri="{FF2B5EF4-FFF2-40B4-BE49-F238E27FC236}">
                <a16:creationId xmlns:a16="http://schemas.microsoft.com/office/drawing/2014/main" id="{3C8C00AC-D129-F29A-DADA-17BE97817315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Max Epstein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686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Flight Data Analysis (5/10)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13</a:t>
            </a:fld>
            <a:endParaRPr lang="en-US" sz="1000"/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5E12CA8-2688-5C24-A0AF-EA5C5ECB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1084436"/>
            <a:ext cx="7458974" cy="5206712"/>
          </a:xfrm>
          <a:prstGeom prst="rect">
            <a:avLst/>
          </a:prstGeom>
        </p:spPr>
      </p:pic>
      <p:sp>
        <p:nvSpPr>
          <p:cNvPr id="6" name="Google Shape;221;p30">
            <a:extLst>
              <a:ext uri="{FF2B5EF4-FFF2-40B4-BE49-F238E27FC236}">
                <a16:creationId xmlns:a16="http://schemas.microsoft.com/office/drawing/2014/main" id="{D58FF2B7-1A15-4EE7-B66A-8FE072059FBE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Max Epstein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95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Flight Data Analysis (6/10)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14</a:t>
            </a:fld>
            <a:endParaRPr lang="en-US" sz="1000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BF7D4AD-F7AB-99B2-2041-55B7BA42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1" y="1281865"/>
            <a:ext cx="7976558" cy="4811856"/>
          </a:xfrm>
          <a:prstGeom prst="rect">
            <a:avLst/>
          </a:prstGeom>
        </p:spPr>
      </p:pic>
      <p:sp>
        <p:nvSpPr>
          <p:cNvPr id="7" name="Google Shape;221;p30">
            <a:extLst>
              <a:ext uri="{FF2B5EF4-FFF2-40B4-BE49-F238E27FC236}">
                <a16:creationId xmlns:a16="http://schemas.microsoft.com/office/drawing/2014/main" id="{A440B2EE-9162-CF54-DF08-5B49AD5BF832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Max Epstein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944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Flight Data Analysis (7/10)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15</a:t>
            </a:fld>
            <a:endParaRPr lang="en-US" sz="1000"/>
          </a:p>
        </p:txBody>
      </p:sp>
      <p:pic>
        <p:nvPicPr>
          <p:cNvPr id="8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45E1741-CFD3-4308-FC9F-425810307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90" y="1253109"/>
            <a:ext cx="8062821" cy="4869365"/>
          </a:xfrm>
          <a:prstGeom prst="rect">
            <a:avLst/>
          </a:prstGeom>
        </p:spPr>
      </p:pic>
      <p:sp>
        <p:nvSpPr>
          <p:cNvPr id="7" name="Google Shape;221;p30">
            <a:extLst>
              <a:ext uri="{FF2B5EF4-FFF2-40B4-BE49-F238E27FC236}">
                <a16:creationId xmlns:a16="http://schemas.microsoft.com/office/drawing/2014/main" id="{0D97398B-3CBF-786F-6DE3-F906FC2F8799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Max Epstein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731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Flight Data Analysis (8/10)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16</a:t>
            </a:fld>
            <a:endParaRPr lang="en-US" sz="1000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38E5BC3-8C87-E121-7BC3-29A60679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1238732"/>
            <a:ext cx="8177841" cy="4912498"/>
          </a:xfrm>
          <a:prstGeom prst="rect">
            <a:avLst/>
          </a:prstGeom>
        </p:spPr>
      </p:pic>
      <p:sp>
        <p:nvSpPr>
          <p:cNvPr id="6" name="Google Shape;221;p30">
            <a:extLst>
              <a:ext uri="{FF2B5EF4-FFF2-40B4-BE49-F238E27FC236}">
                <a16:creationId xmlns:a16="http://schemas.microsoft.com/office/drawing/2014/main" id="{EC7F2DC0-3E14-D265-9DDF-8CDFA536EA95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Max Epstein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660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Flight Data Analysis (9/10)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17</a:t>
            </a:fld>
            <a:endParaRPr lang="en-US" sz="1000"/>
          </a:p>
        </p:txBody>
      </p:sp>
      <p:pic>
        <p:nvPicPr>
          <p:cNvPr id="3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17CB3CA-DDE0-AB57-6B41-F9A3EFD8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770" y="1224233"/>
            <a:ext cx="2901238" cy="4897096"/>
          </a:xfrm>
          <a:prstGeom prst="rect">
            <a:avLst/>
          </a:prstGeom>
        </p:spPr>
      </p:pic>
      <p:sp>
        <p:nvSpPr>
          <p:cNvPr id="6" name="Google Shape;221;p30">
            <a:extLst>
              <a:ext uri="{FF2B5EF4-FFF2-40B4-BE49-F238E27FC236}">
                <a16:creationId xmlns:a16="http://schemas.microsoft.com/office/drawing/2014/main" id="{F6FBC934-F1BA-1782-311D-FCA17C1C6A6A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</a:t>
            </a:r>
            <a:r>
              <a:rPr lang="en-US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Yashas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Shivaram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1754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Flight Data Analysis (10/10)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During flight the </a:t>
            </a:r>
            <a:r>
              <a:rPr lang="en-US" dirty="0"/>
              <a:t>payload </a:t>
            </a:r>
            <a:r>
              <a:rPr lang="en-US"/>
              <a:t>camera was activated as expected, but upon </a:t>
            </a:r>
            <a:r>
              <a:rPr lang="en-US" dirty="0"/>
              <a:t>recovery, </a:t>
            </a:r>
            <a:r>
              <a:rPr lang="en-US"/>
              <a:t>the </a:t>
            </a:r>
            <a:r>
              <a:rPr lang="en-US" dirty="0"/>
              <a:t>video </a:t>
            </a:r>
            <a:r>
              <a:rPr lang="en-US"/>
              <a:t>files were corrupted and unviewable.</a:t>
            </a:r>
          </a:p>
          <a:p>
            <a:pPr marL="57150" indent="0">
              <a:buNone/>
            </a:pPr>
            <a:endParaRPr lang="en-US"/>
          </a:p>
          <a:p>
            <a:r>
              <a:rPr lang="en-US"/>
              <a:t>The bonus camera objective was not attempted.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18</a:t>
            </a:fld>
            <a:endParaRPr lang="en-US" sz="1000"/>
          </a:p>
        </p:txBody>
      </p:sp>
      <p:sp>
        <p:nvSpPr>
          <p:cNvPr id="6" name="Google Shape;221;p30">
            <a:extLst>
              <a:ext uri="{FF2B5EF4-FFF2-40B4-BE49-F238E27FC236}">
                <a16:creationId xmlns:a16="http://schemas.microsoft.com/office/drawing/2014/main" id="{5CE42344-DC6F-781E-30AD-431FB029DDDD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</a:t>
            </a:r>
            <a:r>
              <a:rPr lang="en-US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Yashas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Shivaram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32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Failure Analysis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Separation failure: </a:t>
            </a:r>
          </a:p>
          <a:p>
            <a:pPr lvl="1"/>
            <a:r>
              <a:rPr lang="en-US"/>
              <a:t>Failure: the payload did not separate from the container resulting in the entire </a:t>
            </a:r>
            <a:r>
              <a:rPr lang="en-US" err="1"/>
              <a:t>CanSat</a:t>
            </a:r>
            <a:r>
              <a:rPr lang="en-US"/>
              <a:t> impacting the ground at once.</a:t>
            </a:r>
          </a:p>
          <a:p>
            <a:pPr lvl="1"/>
            <a:r>
              <a:rPr lang="en-US"/>
              <a:t>Root Cause: The container's altitude value did not exceed 670m, the hardcoded threshold for apogee. As a result, the linear actuator was not retracted, and the payload was not released. </a:t>
            </a:r>
          </a:p>
          <a:p>
            <a:pPr lvl="1"/>
            <a:r>
              <a:rPr lang="en-US"/>
              <a:t>Corrective Actions: Calibrating the container at the launch pad instead of the tents, lowering the expected apogee below the given value, or not hardcoding a value at all.</a:t>
            </a:r>
          </a:p>
          <a:p>
            <a:pPr marL="400050" lvl="1" indent="0">
              <a:buNone/>
            </a:pPr>
            <a:endParaRPr lang="en-US"/>
          </a:p>
          <a:p>
            <a:pPr lvl="2"/>
            <a:endParaRPr lang="en-US"/>
          </a:p>
          <a:p>
            <a:pPr lvl="1"/>
            <a:endParaRPr lang="en-US"/>
          </a:p>
          <a:p>
            <a:pPr marL="400050" lvl="1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19</a:t>
            </a:fld>
            <a:endParaRPr lang="en-US" sz="100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CF72B88-499A-2FC5-D609-B786EBC0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090" y="3982363"/>
            <a:ext cx="2855610" cy="2129512"/>
          </a:xfrm>
          <a:prstGeom prst="rect">
            <a:avLst/>
          </a:prstGeom>
        </p:spPr>
      </p:pic>
      <p:pic>
        <p:nvPicPr>
          <p:cNvPr id="8" name="Picture 7" descr="A picture containing wooden, art, miniature, design&#10;&#10;Description automatically generated with medium confidence">
            <a:extLst>
              <a:ext uri="{FF2B5EF4-FFF2-40B4-BE49-F238E27FC236}">
                <a16:creationId xmlns:a16="http://schemas.microsoft.com/office/drawing/2014/main" id="{0CE6DCD3-1E3E-7C18-7446-EAA3B40F6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00"/>
          <a:stretch/>
        </p:blipFill>
        <p:spPr>
          <a:xfrm>
            <a:off x="5260650" y="3787633"/>
            <a:ext cx="2855610" cy="2250515"/>
          </a:xfrm>
          <a:prstGeom prst="rect">
            <a:avLst/>
          </a:prstGeom>
        </p:spPr>
      </p:pic>
      <p:sp>
        <p:nvSpPr>
          <p:cNvPr id="7" name="Google Shape;221;p30">
            <a:extLst>
              <a:ext uri="{FF2B5EF4-FFF2-40B4-BE49-F238E27FC236}">
                <a16:creationId xmlns:a16="http://schemas.microsoft.com/office/drawing/2014/main" id="{9E4B17E6-8F47-1D3C-8BF2-8385C56CB5FF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Melissa Gonzalez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577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8001000" y="6461125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1600200" y="76200"/>
            <a:ext cx="5410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Presentation Outline</a:t>
            </a: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Melissa Gonzalez</a:t>
            </a: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4AD02D-D450-34FB-C2D6-534A7287C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038045"/>
              </p:ext>
            </p:extLst>
          </p:nvPr>
        </p:nvGraphicFramePr>
        <p:xfrm>
          <a:off x="434800" y="1130312"/>
          <a:ext cx="8251999" cy="4695617"/>
        </p:xfrm>
        <a:graphic>
          <a:graphicData uri="http://schemas.openxmlformats.org/drawingml/2006/table">
            <a:tbl>
              <a:tblPr/>
              <a:tblGrid>
                <a:gridCol w="1239610">
                  <a:extLst>
                    <a:ext uri="{9D8B030D-6E8A-4147-A177-3AD203B41FA5}">
                      <a16:colId xmlns:a16="http://schemas.microsoft.com/office/drawing/2014/main" val="1924687041"/>
                    </a:ext>
                  </a:extLst>
                </a:gridCol>
                <a:gridCol w="3578526">
                  <a:extLst>
                    <a:ext uri="{9D8B030D-6E8A-4147-A177-3AD203B41FA5}">
                      <a16:colId xmlns:a16="http://schemas.microsoft.com/office/drawing/2014/main" val="3523940636"/>
                    </a:ext>
                  </a:extLst>
                </a:gridCol>
                <a:gridCol w="3433863">
                  <a:extLst>
                    <a:ext uri="{9D8B030D-6E8A-4147-A177-3AD203B41FA5}">
                      <a16:colId xmlns:a16="http://schemas.microsoft.com/office/drawing/2014/main" val="3058736928"/>
                    </a:ext>
                  </a:extLst>
                </a:gridCol>
              </a:tblGrid>
              <a:tr h="63257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Page #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Presentation Section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Presenter(s)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626239"/>
                  </a:ext>
                </a:extLst>
              </a:tr>
              <a:tr h="58391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1042" marR="71042" marT="35521" marB="35521" anchor="ctr">
                    <a:lnL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Team Organization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Melissa Gonzalez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28587"/>
                  </a:ext>
                </a:extLst>
              </a:tr>
              <a:tr h="58391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4-6</a:t>
                      </a:r>
                    </a:p>
                  </a:txBody>
                  <a:tcPr marL="71042" marR="71042" marT="35521" marB="35521" anchor="ctr">
                    <a:lnL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Systems Overview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Daniel Horton, Christian Roque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278342"/>
                  </a:ext>
                </a:extLst>
              </a:tr>
              <a:tr h="55958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71042" marR="71042" marT="35521" marB="35521" anchor="ctr">
                    <a:lnL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Concept of Operations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Jovana Markovic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141556"/>
                  </a:ext>
                </a:extLst>
              </a:tr>
              <a:tr h="58391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71042" marR="71042" marT="35521" marB="35521" anchor="ctr">
                    <a:lnL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Sequence of Events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Daniel Horton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099571"/>
                  </a:ext>
                </a:extLst>
              </a:tr>
              <a:tr h="583911"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9-18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42" marR="71042" marT="35521" marB="35521" anchor="ctr">
                    <a:lnL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Flight Data Analysis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Max Epstein, Dylan Falzone, 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Yashas Shivaram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295104"/>
                  </a:ext>
                </a:extLst>
              </a:tr>
              <a:tr h="583911"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19-21</a:t>
                      </a:r>
                    </a:p>
                  </a:txBody>
                  <a:tcPr marL="71042" marR="71042" marT="35521" marB="35521" anchor="ctr">
                    <a:lnL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Failure Analysis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Melissa Gonzalez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376181"/>
                  </a:ext>
                </a:extLst>
              </a:tr>
              <a:tr h="583911"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22-23</a:t>
                      </a:r>
                      <a:endParaRPr lang="en-US" sz="1100" dirty="0"/>
                    </a:p>
                  </a:txBody>
                  <a:tcPr marL="71042" marR="71042" marT="35521" marB="35521" anchor="ctr">
                    <a:lnL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Lessons Learned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</a:rPr>
                        <a:t>Melissa Gonzalez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867691"/>
                  </a:ext>
                </a:extLst>
              </a:tr>
            </a:tbl>
          </a:graphicData>
        </a:graphic>
      </p:graphicFrame>
      <p:sp>
        <p:nvSpPr>
          <p:cNvPr id="2" name="Google Shape;209;p29">
            <a:extLst>
              <a:ext uri="{FF2B5EF4-FFF2-40B4-BE49-F238E27FC236}">
                <a16:creationId xmlns:a16="http://schemas.microsoft.com/office/drawing/2014/main" id="{39C48C0F-F56A-6ED0-1A97-DE75BAC687A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69531" y="6509084"/>
            <a:ext cx="3404937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000" kern="0" err="1">
                <a:solidFill>
                  <a:srgbClr val="000000"/>
                </a:solidFill>
              </a:rPr>
              <a:t>CanSat</a:t>
            </a:r>
            <a:r>
              <a:rPr lang="en-US" sz="1000" kern="0">
                <a:solidFill>
                  <a:srgbClr val="000000"/>
                </a:solidFill>
              </a:rPr>
              <a:t> 2023 PFR:  Team 1032 Yes we CANSAT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Failure Analysis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Camera failure:</a:t>
            </a:r>
          </a:p>
          <a:p>
            <a:pPr lvl="1"/>
            <a:r>
              <a:rPr lang="en-US"/>
              <a:t>Failure: The payload camera was properly activated and deactivated as intended, however, the AVI (video) files it saved to the microSD card became corrupted. </a:t>
            </a:r>
          </a:p>
          <a:p>
            <a:pPr lvl="1"/>
            <a:r>
              <a:rPr lang="en-US"/>
              <a:t>Root Cause: Unknown, potentially excess heat in soldering, or the force from impact.</a:t>
            </a:r>
          </a:p>
          <a:p>
            <a:pPr lvl="1"/>
            <a:r>
              <a:rPr lang="en-US"/>
              <a:t>Corrective Actions: Begin component selection earlier to ensure reliability.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20</a:t>
            </a:fld>
            <a:endParaRPr lang="en-US" sz="100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48F2988-E10A-C172-5180-01F5C6DB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24" y="3641872"/>
            <a:ext cx="3259239" cy="243508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779190E-0516-2962-C609-D68272FC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376" y="3517701"/>
            <a:ext cx="3275624" cy="2559259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1ECBC526-6C10-4AC0-E957-C4A5375AFFFE}"/>
              </a:ext>
            </a:extLst>
          </p:cNvPr>
          <p:cNvSpPr/>
          <p:nvPr/>
        </p:nvSpPr>
        <p:spPr>
          <a:xfrm rot="-1080000">
            <a:off x="6621584" y="4817791"/>
            <a:ext cx="915593" cy="16752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AE3F8675-7FD3-447D-A09D-84B89B9BC892}"/>
              </a:ext>
            </a:extLst>
          </p:cNvPr>
          <p:cNvSpPr/>
          <p:nvPr/>
        </p:nvSpPr>
        <p:spPr>
          <a:xfrm rot="-1080000">
            <a:off x="2709360" y="4305642"/>
            <a:ext cx="873159" cy="15997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221;p30">
            <a:extLst>
              <a:ext uri="{FF2B5EF4-FFF2-40B4-BE49-F238E27FC236}">
                <a16:creationId xmlns:a16="http://schemas.microsoft.com/office/drawing/2014/main" id="{32B2862C-753E-D71E-DF4B-C35E9F42CEF9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Melissa Gonzalez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5612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Failure Analysis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Flag Mechanism failure: </a:t>
            </a:r>
          </a:p>
          <a:p>
            <a:pPr lvl="1"/>
            <a:r>
              <a:rPr lang="en-US"/>
              <a:t>Failure: The flag mechanism was so heavy that it had to be removed from the payload to ensure it was within required weight. </a:t>
            </a:r>
          </a:p>
          <a:p>
            <a:pPr lvl="1"/>
            <a:r>
              <a:rPr lang="en-US"/>
              <a:t>Root Cause: The use of a clock spring and a tape measure made it significantly heavy.</a:t>
            </a:r>
          </a:p>
          <a:p>
            <a:pPr lvl="1"/>
            <a:r>
              <a:rPr lang="en-US"/>
              <a:t>Corrective Actions: Design a lighter mechanism. 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21</a:t>
            </a:fld>
            <a:endParaRPr lang="en-US" sz="1000"/>
          </a:p>
        </p:txBody>
      </p:sp>
      <p:pic>
        <p:nvPicPr>
          <p:cNvPr id="6" name="Picture 6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D43EA718-D7B8-E930-41DB-02CF02A7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08" y="3550507"/>
            <a:ext cx="3082017" cy="2244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98092-9F9B-574A-3197-939533570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94" y="3343275"/>
            <a:ext cx="2550814" cy="2778274"/>
          </a:xfrm>
          <a:prstGeom prst="rect">
            <a:avLst/>
          </a:prstGeom>
        </p:spPr>
      </p:pic>
      <p:sp>
        <p:nvSpPr>
          <p:cNvPr id="9" name="Google Shape;221;p30">
            <a:extLst>
              <a:ext uri="{FF2B5EF4-FFF2-40B4-BE49-F238E27FC236}">
                <a16:creationId xmlns:a16="http://schemas.microsoft.com/office/drawing/2014/main" id="{774191CF-6ADB-F7BC-82B5-146F362334E2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Melissa Gonzalez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9266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Lessons Learned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worked:</a:t>
            </a:r>
          </a:p>
          <a:p>
            <a:pPr lvl="1"/>
            <a:r>
              <a:rPr lang="en-US"/>
              <a:t>Accurate telemetry data received throughout flight</a:t>
            </a:r>
          </a:p>
          <a:p>
            <a:pPr lvl="1"/>
            <a:r>
              <a:rPr lang="en-US"/>
              <a:t>Canister parachute slowed descent within accepted range</a:t>
            </a:r>
          </a:p>
          <a:p>
            <a:pPr lvl="1"/>
            <a:r>
              <a:rPr lang="en-US"/>
              <a:t>Audio beacon activated upon landing</a:t>
            </a:r>
          </a:p>
          <a:p>
            <a:pPr lvl="1"/>
            <a:r>
              <a:rPr lang="en-US"/>
              <a:t>Payload parachute mechanism would have worked as intended</a:t>
            </a:r>
          </a:p>
          <a:p>
            <a:pPr lvl="1"/>
            <a:r>
              <a:rPr lang="en-US"/>
              <a:t>Canister, payload, and electronics were all mostly intact upon landing</a:t>
            </a:r>
          </a:p>
          <a:p>
            <a:pPr marL="400050" lvl="1" indent="0">
              <a:buNone/>
            </a:pPr>
            <a:endParaRPr lang="en-US"/>
          </a:p>
          <a:p>
            <a:pPr marL="342900" lvl="1" indent="-228600">
              <a:buChar char="•"/>
            </a:pPr>
            <a:r>
              <a:rPr lang="en-US" b="1"/>
              <a:t>What didn't:</a:t>
            </a:r>
          </a:p>
          <a:p>
            <a:pPr lvl="1"/>
            <a:r>
              <a:rPr lang="en-US"/>
              <a:t>Flag mechanism not implemented due to complications and weight constraints</a:t>
            </a:r>
          </a:p>
          <a:p>
            <a:pPr lvl="1"/>
            <a:r>
              <a:rPr lang="en-US"/>
              <a:t>Video files saved to the microSD were corrupted</a:t>
            </a:r>
          </a:p>
          <a:p>
            <a:pPr lvl="1"/>
            <a:r>
              <a:rPr lang="en-US"/>
              <a:t>Container and payload failed to separate during flight</a:t>
            </a:r>
          </a:p>
          <a:p>
            <a:pPr marL="342900" lvl="1" indent="-228600">
              <a:buChar char="•"/>
            </a:pPr>
            <a:endParaRPr lang="en-US" b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22</a:t>
            </a:fld>
            <a:endParaRPr lang="en-US" sz="1000"/>
          </a:p>
        </p:txBody>
      </p:sp>
      <p:sp>
        <p:nvSpPr>
          <p:cNvPr id="6" name="Google Shape;221;p30">
            <a:extLst>
              <a:ext uri="{FF2B5EF4-FFF2-40B4-BE49-F238E27FC236}">
                <a16:creationId xmlns:a16="http://schemas.microsoft.com/office/drawing/2014/main" id="{8BF93363-DFFE-A7D9-18F4-8059F39D1130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Melissa Gonzalez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7135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Lessons Learned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Conclusions: </a:t>
            </a:r>
          </a:p>
          <a:p>
            <a:pPr lvl="1"/>
            <a:endParaRPr lang="en-US"/>
          </a:p>
          <a:p>
            <a:pPr lvl="1"/>
            <a:r>
              <a:rPr lang="en-US"/>
              <a:t>Order parts sooner to protect against supply chain issues.</a:t>
            </a:r>
          </a:p>
          <a:p>
            <a:pPr lvl="1"/>
            <a:r>
              <a:rPr lang="en-US"/>
              <a:t>Proper time management, especially in the manufacturing process is critical</a:t>
            </a:r>
          </a:p>
          <a:p>
            <a:pPr lvl="1"/>
            <a:r>
              <a:rPr lang="en-US"/>
              <a:t>Code can be more effective if memory use is managed properly.</a:t>
            </a:r>
          </a:p>
          <a:p>
            <a:pPr lvl="1"/>
            <a:r>
              <a:rPr lang="en-US"/>
              <a:t>Overall, we think we did well for our first attempt at competition!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23</a:t>
            </a:fld>
            <a:endParaRPr lang="en-US" sz="1000"/>
          </a:p>
        </p:txBody>
      </p:sp>
      <p:sp>
        <p:nvSpPr>
          <p:cNvPr id="6" name="Google Shape;221;p30">
            <a:extLst>
              <a:ext uri="{FF2B5EF4-FFF2-40B4-BE49-F238E27FC236}">
                <a16:creationId xmlns:a16="http://schemas.microsoft.com/office/drawing/2014/main" id="{FE9798E6-B4F0-304A-9FAA-B2FEEC575419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Melissa Gonzalez</a:t>
            </a:r>
            <a:endParaRPr/>
          </a:p>
        </p:txBody>
      </p:sp>
      <p:pic>
        <p:nvPicPr>
          <p:cNvPr id="9" name="Picture 8" descr="A group of people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A22E89CA-9ECE-49C6-45BC-76B1E8BD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63368" y="3429000"/>
            <a:ext cx="3483864" cy="26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3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AB30-124D-8BEE-795F-428650FF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Team Organization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79713-EABF-3C33-B2C5-F20079BBA4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20E7A213-686D-7154-5811-F4A7A3E7CF15}"/>
              </a:ext>
            </a:extLst>
          </p:cNvPr>
          <p:cNvSpPr txBox="1"/>
          <p:nvPr/>
        </p:nvSpPr>
        <p:spPr>
          <a:xfrm>
            <a:off x="158276" y="3290563"/>
            <a:ext cx="1645920" cy="457200"/>
          </a:xfrm>
          <a:prstGeom prst="rect">
            <a:avLst/>
          </a:prstGeom>
          <a:solidFill>
            <a:srgbClr val="FF6600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Faculty Advisor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C15B7-ECF5-8B5C-AA37-EB6001740922}"/>
              </a:ext>
            </a:extLst>
          </p:cNvPr>
          <p:cNvSpPr txBox="1"/>
          <p:nvPr/>
        </p:nvSpPr>
        <p:spPr>
          <a:xfrm>
            <a:off x="6896909" y="1527645"/>
            <a:ext cx="1775012" cy="276999"/>
          </a:xfrm>
          <a:prstGeom prst="rect">
            <a:avLst/>
          </a:prstGeom>
          <a:solidFill>
            <a:schemeClr val="accent6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Dylan </a:t>
            </a:r>
            <a:r>
              <a:rPr lang="en-US" sz="1200" b="1" err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Falzone</a:t>
            </a:r>
            <a:endParaRPr lang="en-US" sz="1200" b="1">
              <a:solidFill>
                <a:srgbClr val="FFFFFF"/>
              </a:solidFill>
              <a:latin typeface="Yu Gothic UI"/>
              <a:ea typeface="Yu Gothic UI"/>
              <a:cs typeface="Angsana New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9281321A-E370-042A-4FD2-AC951ACDBDBF}"/>
              </a:ext>
            </a:extLst>
          </p:cNvPr>
          <p:cNvSpPr txBox="1"/>
          <p:nvPr/>
        </p:nvSpPr>
        <p:spPr>
          <a:xfrm>
            <a:off x="6896909" y="2023185"/>
            <a:ext cx="1775012" cy="276999"/>
          </a:xfrm>
          <a:prstGeom prst="rect">
            <a:avLst/>
          </a:prstGeom>
          <a:solidFill>
            <a:schemeClr val="accent6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err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Yashas</a:t>
            </a:r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 Shivaram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90AD0899-60D1-408D-2DC4-2EEBC093B0DE}"/>
              </a:ext>
            </a:extLst>
          </p:cNvPr>
          <p:cNvSpPr txBox="1"/>
          <p:nvPr/>
        </p:nvSpPr>
        <p:spPr>
          <a:xfrm>
            <a:off x="6896909" y="2837764"/>
            <a:ext cx="1775012" cy="276999"/>
          </a:xfrm>
          <a:prstGeom prst="rect">
            <a:avLst/>
          </a:prstGeom>
          <a:solidFill>
            <a:schemeClr val="accent6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Max Epstein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FB5F736B-E9C7-1274-8DE0-86EE813C123B}"/>
              </a:ext>
            </a:extLst>
          </p:cNvPr>
          <p:cNvSpPr txBox="1"/>
          <p:nvPr/>
        </p:nvSpPr>
        <p:spPr>
          <a:xfrm>
            <a:off x="6896909" y="3248552"/>
            <a:ext cx="1775012" cy="276999"/>
          </a:xfrm>
          <a:prstGeom prst="rect">
            <a:avLst/>
          </a:prstGeom>
          <a:solidFill>
            <a:schemeClr val="accent6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Daniel Horton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B6C55709-EE25-B3F2-B552-972CC254826C}"/>
              </a:ext>
            </a:extLst>
          </p:cNvPr>
          <p:cNvSpPr txBox="1"/>
          <p:nvPr/>
        </p:nvSpPr>
        <p:spPr>
          <a:xfrm>
            <a:off x="6896909" y="3673834"/>
            <a:ext cx="1775012" cy="276999"/>
          </a:xfrm>
          <a:prstGeom prst="rect">
            <a:avLst/>
          </a:prstGeom>
          <a:solidFill>
            <a:schemeClr val="accent6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Jovana Markovic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6A9FCBE9-9C2C-9C33-7DA0-BB7590D14F4C}"/>
              </a:ext>
            </a:extLst>
          </p:cNvPr>
          <p:cNvSpPr txBox="1"/>
          <p:nvPr/>
        </p:nvSpPr>
        <p:spPr>
          <a:xfrm>
            <a:off x="6896909" y="4099116"/>
            <a:ext cx="1775012" cy="276999"/>
          </a:xfrm>
          <a:prstGeom prst="rect">
            <a:avLst/>
          </a:prstGeom>
          <a:solidFill>
            <a:schemeClr val="accent6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Christian Roque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A95C8D-9A26-9737-EDCE-0E688E037013}"/>
              </a:ext>
            </a:extLst>
          </p:cNvPr>
          <p:cNvCxnSpPr/>
          <p:nvPr/>
        </p:nvCxnSpPr>
        <p:spPr>
          <a:xfrm>
            <a:off x="3832698" y="3603366"/>
            <a:ext cx="86576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14">
            <a:extLst>
              <a:ext uri="{FF2B5EF4-FFF2-40B4-BE49-F238E27FC236}">
                <a16:creationId xmlns:a16="http://schemas.microsoft.com/office/drawing/2014/main" id="{FB4E39F2-0B86-804C-439F-C983596FBF77}"/>
              </a:ext>
            </a:extLst>
          </p:cNvPr>
          <p:cNvSpPr txBox="1"/>
          <p:nvPr/>
        </p:nvSpPr>
        <p:spPr>
          <a:xfrm>
            <a:off x="6896909" y="5055382"/>
            <a:ext cx="1775012" cy="276999"/>
          </a:xfrm>
          <a:prstGeom prst="rect">
            <a:avLst/>
          </a:prstGeom>
          <a:solidFill>
            <a:schemeClr val="accent6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Max Epstein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E58C83BF-EE43-DD7C-763F-53B0EB6BAB86}"/>
              </a:ext>
            </a:extLst>
          </p:cNvPr>
          <p:cNvSpPr txBox="1"/>
          <p:nvPr/>
        </p:nvSpPr>
        <p:spPr>
          <a:xfrm>
            <a:off x="6896909" y="5481255"/>
            <a:ext cx="1775012" cy="276999"/>
          </a:xfrm>
          <a:prstGeom prst="rect">
            <a:avLst/>
          </a:prstGeom>
          <a:solidFill>
            <a:schemeClr val="accent6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Christian Roque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0E7A213-686D-7154-5811-F4A7A3E7CF15}"/>
              </a:ext>
            </a:extLst>
          </p:cNvPr>
          <p:cNvSpPr txBox="1"/>
          <p:nvPr/>
        </p:nvSpPr>
        <p:spPr>
          <a:xfrm>
            <a:off x="2386480" y="3319622"/>
            <a:ext cx="1645920" cy="461665"/>
          </a:xfrm>
          <a:prstGeom prst="rect">
            <a:avLst/>
          </a:prstGeom>
          <a:solidFill>
            <a:srgbClr val="FF6600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Mission Control Officer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D472200-6437-A4B4-13D0-2141E23D55E8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>
            <a:off x="5459506" y="1679556"/>
            <a:ext cx="0" cy="39401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4">
            <a:extLst>
              <a:ext uri="{FF2B5EF4-FFF2-40B4-BE49-F238E27FC236}">
                <a16:creationId xmlns:a16="http://schemas.microsoft.com/office/drawing/2014/main" id="{20E7A213-686D-7154-5811-F4A7A3E7CF15}"/>
              </a:ext>
            </a:extLst>
          </p:cNvPr>
          <p:cNvSpPr txBox="1"/>
          <p:nvPr/>
        </p:nvSpPr>
        <p:spPr>
          <a:xfrm>
            <a:off x="4572000" y="1679556"/>
            <a:ext cx="1775012" cy="548640"/>
          </a:xfrm>
          <a:prstGeom prst="rect">
            <a:avLst/>
          </a:prstGeom>
          <a:solidFill>
            <a:srgbClr val="FF6600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Ground station crew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20E7A213-686D-7154-5811-F4A7A3E7CF15}"/>
              </a:ext>
            </a:extLst>
          </p:cNvPr>
          <p:cNvSpPr txBox="1"/>
          <p:nvPr/>
        </p:nvSpPr>
        <p:spPr>
          <a:xfrm>
            <a:off x="4572000" y="3329046"/>
            <a:ext cx="1775012" cy="548640"/>
          </a:xfrm>
          <a:prstGeom prst="rect">
            <a:avLst/>
          </a:prstGeom>
          <a:solidFill>
            <a:srgbClr val="FF6600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err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Cansat</a:t>
            </a:r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 Crew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0E7A213-686D-7154-5811-F4A7A3E7CF15}"/>
              </a:ext>
            </a:extLst>
          </p:cNvPr>
          <p:cNvSpPr txBox="1"/>
          <p:nvPr/>
        </p:nvSpPr>
        <p:spPr>
          <a:xfrm>
            <a:off x="4572000" y="5162554"/>
            <a:ext cx="1775012" cy="457200"/>
          </a:xfrm>
          <a:prstGeom prst="rect">
            <a:avLst/>
          </a:prstGeom>
          <a:solidFill>
            <a:srgbClr val="FF6600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  <a:latin typeface="Yu Gothic UI"/>
                <a:ea typeface="Yu Gothic UI"/>
                <a:cs typeface="Angsana New"/>
              </a:rPr>
              <a:t>Recovery Crew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CA565C-3CF5-D362-6F51-C1622DC1CA6E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 flipV="1">
            <a:off x="6347012" y="2976264"/>
            <a:ext cx="549897" cy="6271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4813AC-F5DE-ACF3-313E-BE688ED10570}"/>
              </a:ext>
            </a:extLst>
          </p:cNvPr>
          <p:cNvCxnSpPr>
            <a:stCxn id="10" idx="3"/>
            <a:endCxn id="18" idx="1"/>
          </p:cNvCxnSpPr>
          <p:nvPr/>
        </p:nvCxnSpPr>
        <p:spPr>
          <a:xfrm flipV="1">
            <a:off x="6347012" y="3387052"/>
            <a:ext cx="549897" cy="2163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BEE3A3-9B8B-B748-9E7E-3316638521C5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6347012" y="3603366"/>
            <a:ext cx="549897" cy="2089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0BB5A3-EADC-B207-C8A4-D005DCD50422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6347012" y="3603366"/>
            <a:ext cx="549897" cy="6342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B1A1A2-7D59-C3EA-853F-4496B168D422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6347012" y="1666145"/>
            <a:ext cx="549897" cy="2877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17F9899-C7C6-CCAC-D1EF-98C471D612F3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6347012" y="1953876"/>
            <a:ext cx="549897" cy="2078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A2474E-3698-51A4-45BD-A6AC40B42B03}"/>
              </a:ext>
            </a:extLst>
          </p:cNvPr>
          <p:cNvCxnSpPr>
            <a:stCxn id="12" idx="3"/>
            <a:endCxn id="21" idx="1"/>
          </p:cNvCxnSpPr>
          <p:nvPr/>
        </p:nvCxnSpPr>
        <p:spPr>
          <a:xfrm flipV="1">
            <a:off x="6347012" y="5193882"/>
            <a:ext cx="549897" cy="1972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2416DF1-7345-D189-182E-FA8D726D3481}"/>
              </a:ext>
            </a:extLst>
          </p:cNvPr>
          <p:cNvCxnSpPr>
            <a:stCxn id="12" idx="3"/>
            <a:endCxn id="22" idx="1"/>
          </p:cNvCxnSpPr>
          <p:nvPr/>
        </p:nvCxnSpPr>
        <p:spPr>
          <a:xfrm>
            <a:off x="6347012" y="5391154"/>
            <a:ext cx="549897" cy="2286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603617-79D5-21C6-E904-0AC38A5B36E3}"/>
              </a:ext>
            </a:extLst>
          </p:cNvPr>
          <p:cNvCxnSpPr>
            <a:cxnSpLocks/>
          </p:cNvCxnSpPr>
          <p:nvPr/>
        </p:nvCxnSpPr>
        <p:spPr>
          <a:xfrm flipH="1">
            <a:off x="1847912" y="3495209"/>
            <a:ext cx="155986" cy="0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3C1F6CC-534A-ABB9-2726-5CC88965A9C0}"/>
              </a:ext>
            </a:extLst>
          </p:cNvPr>
          <p:cNvCxnSpPr>
            <a:cxnSpLocks/>
          </p:cNvCxnSpPr>
          <p:nvPr/>
        </p:nvCxnSpPr>
        <p:spPr>
          <a:xfrm>
            <a:off x="2081719" y="3495209"/>
            <a:ext cx="19455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A47378F-EF5A-3D1F-631D-D7BD209DBD3C}"/>
              </a:ext>
            </a:extLst>
          </p:cNvPr>
          <p:cNvSpPr txBox="1"/>
          <p:nvPr/>
        </p:nvSpPr>
        <p:spPr>
          <a:xfrm>
            <a:off x="2386480" y="4065031"/>
            <a:ext cx="1645920" cy="276999"/>
          </a:xfrm>
          <a:prstGeom prst="rect">
            <a:avLst/>
          </a:prstGeom>
          <a:solidFill>
            <a:schemeClr val="accent6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i="0" u="none" strike="noStrike">
                <a:solidFill>
                  <a:srgbClr val="FFFFFF"/>
                </a:solidFill>
                <a:effectLst/>
                <a:latin typeface="Yu Gothic UI" panose="020B0500000000000000" pitchFamily="34" charset="-128"/>
              </a:rPr>
              <a:t>Melissa Gonzalez </a:t>
            </a:r>
            <a:r>
              <a:rPr lang="en-US" sz="1200" b="0" i="0">
                <a:solidFill>
                  <a:srgbClr val="FFFFFF"/>
                </a:solidFill>
                <a:effectLst/>
                <a:latin typeface="Yu Gothic UI" panose="020B0500000000000000" pitchFamily="34" charset="-128"/>
              </a:rPr>
              <a:t>​</a:t>
            </a:r>
            <a:endParaRPr lang="en-US" sz="12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003991-5B26-0512-0AFC-E20CCEAD75D6}"/>
              </a:ext>
            </a:extLst>
          </p:cNvPr>
          <p:cNvCxnSpPr>
            <a:cxnSpLocks/>
            <a:stCxn id="9" idx="2"/>
            <a:endCxn id="55" idx="0"/>
          </p:cNvCxnSpPr>
          <p:nvPr/>
        </p:nvCxnSpPr>
        <p:spPr>
          <a:xfrm>
            <a:off x="3209440" y="3781287"/>
            <a:ext cx="0" cy="2837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14">
            <a:extLst>
              <a:ext uri="{FF2B5EF4-FFF2-40B4-BE49-F238E27FC236}">
                <a16:creationId xmlns:a16="http://schemas.microsoft.com/office/drawing/2014/main" id="{C388F11B-98F6-24BD-F9E5-5726ED301814}"/>
              </a:ext>
            </a:extLst>
          </p:cNvPr>
          <p:cNvSpPr txBox="1"/>
          <p:nvPr/>
        </p:nvSpPr>
        <p:spPr>
          <a:xfrm>
            <a:off x="158276" y="4065031"/>
            <a:ext cx="1645920" cy="276999"/>
          </a:xfrm>
          <a:prstGeom prst="rect">
            <a:avLst/>
          </a:prstGeom>
          <a:solidFill>
            <a:schemeClr val="accent6"/>
          </a:solidFill>
          <a:ln w="571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i="0" u="none" strike="noStrike">
                <a:solidFill>
                  <a:srgbClr val="FFFFFF"/>
                </a:solidFill>
                <a:effectLst/>
                <a:latin typeface="Yu Gothic UI" panose="020B0500000000000000" pitchFamily="34" charset="-128"/>
              </a:rPr>
              <a:t>Ting Dong</a:t>
            </a:r>
            <a:r>
              <a:rPr lang="en-US" sz="1200" b="0" i="0">
                <a:solidFill>
                  <a:srgbClr val="FFFFFF"/>
                </a:solidFill>
                <a:effectLst/>
                <a:latin typeface="Yu Gothic UI" panose="020B0500000000000000" pitchFamily="34" charset="-128"/>
              </a:rPr>
              <a:t>​</a:t>
            </a:r>
            <a:endParaRPr lang="en-US" sz="1200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D90A1EF-E1AC-745E-4693-FC0F38A314A2}"/>
              </a:ext>
            </a:extLst>
          </p:cNvPr>
          <p:cNvCxnSpPr>
            <a:stCxn id="61" idx="0"/>
            <a:endCxn id="8" idx="2"/>
          </p:cNvCxnSpPr>
          <p:nvPr/>
        </p:nvCxnSpPr>
        <p:spPr>
          <a:xfrm flipV="1">
            <a:off x="981236" y="3747763"/>
            <a:ext cx="0" cy="3172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oogle Shape;221;p30">
            <a:extLst>
              <a:ext uri="{FF2B5EF4-FFF2-40B4-BE49-F238E27FC236}">
                <a16:creationId xmlns:a16="http://schemas.microsoft.com/office/drawing/2014/main" id="{C9DA34A5-D096-6090-E038-3F435E4A2703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Melissa Gonzalez</a:t>
            </a:r>
            <a:endParaRPr/>
          </a:p>
        </p:txBody>
      </p:sp>
      <p:sp>
        <p:nvSpPr>
          <p:cNvPr id="7" name="Google Shape;209;p29">
            <a:extLst>
              <a:ext uri="{FF2B5EF4-FFF2-40B4-BE49-F238E27FC236}">
                <a16:creationId xmlns:a16="http://schemas.microsoft.com/office/drawing/2014/main" id="{B45F6EAC-2D8C-642E-5320-F785A47668C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69531" y="6509084"/>
            <a:ext cx="3404937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000" kern="0" err="1">
                <a:solidFill>
                  <a:srgbClr val="000000"/>
                </a:solidFill>
              </a:rPr>
              <a:t>CanSat</a:t>
            </a:r>
            <a:r>
              <a:rPr lang="en-US" sz="1000" kern="0">
                <a:solidFill>
                  <a:srgbClr val="000000"/>
                </a:solidFill>
              </a:rPr>
              <a:t> 2023 PFR:  Team 1032 Yes we CANSAT</a:t>
            </a:r>
          </a:p>
        </p:txBody>
      </p:sp>
    </p:spTree>
    <p:extLst>
      <p:ext uri="{BB962C8B-B14F-4D97-AF65-F5344CB8AC3E}">
        <p14:creationId xmlns:p14="http://schemas.microsoft.com/office/powerpoint/2010/main" val="195078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Systems Overview: Payload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977503"/>
            <a:ext cx="8686800" cy="5181600"/>
          </a:xfrm>
        </p:spPr>
        <p:txBody>
          <a:bodyPr/>
          <a:lstStyle/>
          <a:p>
            <a:r>
              <a:rPr lang="en-US" dirty="0"/>
              <a:t>When released from the can, the payload automatically deploys a spring-loaded aerobraking heatshield.</a:t>
            </a:r>
          </a:p>
          <a:p>
            <a:r>
              <a:rPr lang="en-US" dirty="0"/>
              <a:t>At 200 meters, the servo motor arm rotates to release the rubber band holding the parachute in place.</a:t>
            </a:r>
          </a:p>
          <a:p>
            <a:r>
              <a:rPr lang="en-US" dirty="0"/>
              <a:t>Our bottom-heavy design allows the payload to passively land upright.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4</a:t>
            </a:fld>
            <a:endParaRPr lang="en-US" sz="1000"/>
          </a:p>
        </p:txBody>
      </p:sp>
      <p:pic>
        <p:nvPicPr>
          <p:cNvPr id="6" name="Picture 6" descr="A picture containing wall, indoor, blue, orange&#10;&#10;Description automatically generated">
            <a:extLst>
              <a:ext uri="{FF2B5EF4-FFF2-40B4-BE49-F238E27FC236}">
                <a16:creationId xmlns:a16="http://schemas.microsoft.com/office/drawing/2014/main" id="{D092C685-BB8E-00C2-3E9D-A122A2D1F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24" t="-326" r="-244" b="326"/>
          <a:stretch/>
        </p:blipFill>
        <p:spPr>
          <a:xfrm rot="5400000">
            <a:off x="1040303" y="2991638"/>
            <a:ext cx="3202567" cy="2894415"/>
          </a:xfrm>
          <a:prstGeom prst="rect">
            <a:avLst/>
          </a:prstGeom>
        </p:spPr>
      </p:pic>
      <p:pic>
        <p:nvPicPr>
          <p:cNvPr id="7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5123649C-AC6E-7302-6804-3884F242F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2" t="-187" r="8206" b="55597"/>
          <a:stretch/>
        </p:blipFill>
        <p:spPr>
          <a:xfrm rot="5400000">
            <a:off x="4368831" y="3240289"/>
            <a:ext cx="3206487" cy="2405333"/>
          </a:xfrm>
          <a:prstGeom prst="rect">
            <a:avLst/>
          </a:prstGeom>
        </p:spPr>
      </p:pic>
      <p:sp>
        <p:nvSpPr>
          <p:cNvPr id="9" name="Google Shape;221;p30">
            <a:extLst>
              <a:ext uri="{FF2B5EF4-FFF2-40B4-BE49-F238E27FC236}">
                <a16:creationId xmlns:a16="http://schemas.microsoft.com/office/drawing/2014/main" id="{76451687-B5F8-295A-C205-4534E3C540EC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Daniel Horton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325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Systems Overview: Payload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977503"/>
            <a:ext cx="8686800" cy="5181600"/>
          </a:xfrm>
        </p:spPr>
        <p:txBody>
          <a:bodyPr/>
          <a:lstStyle/>
          <a:p>
            <a:r>
              <a:rPr lang="en-US"/>
              <a:t>Major Components:</a:t>
            </a:r>
          </a:p>
          <a:p>
            <a:pPr lvl="1"/>
            <a:r>
              <a:rPr lang="en-US" b="1"/>
              <a:t>Electrical: </a:t>
            </a:r>
            <a:endParaRPr lang="en-US"/>
          </a:p>
          <a:p>
            <a:pPr lvl="2"/>
            <a:r>
              <a:rPr lang="en-US"/>
              <a:t>Arduino nano Microcontroller</a:t>
            </a:r>
          </a:p>
          <a:p>
            <a:pPr lvl="2"/>
            <a:r>
              <a:rPr lang="en-US"/>
              <a:t>Adafruit Ultimate GPS</a:t>
            </a:r>
          </a:p>
          <a:p>
            <a:pPr lvl="2"/>
            <a:r>
              <a:rPr lang="en-US" err="1"/>
              <a:t>Xbee</a:t>
            </a:r>
            <a:r>
              <a:rPr lang="en-US"/>
              <a:t> Radio</a:t>
            </a:r>
          </a:p>
          <a:p>
            <a:pPr lvl="2"/>
            <a:r>
              <a:rPr lang="en-US"/>
              <a:t>BMP280 pressure/temperature sensor</a:t>
            </a:r>
          </a:p>
          <a:p>
            <a:pPr lvl="2"/>
            <a:r>
              <a:rPr lang="en-US"/>
              <a:t>BNO055 tilt sensor</a:t>
            </a:r>
          </a:p>
          <a:p>
            <a:pPr lvl="2"/>
            <a:r>
              <a:rPr lang="en-US"/>
              <a:t>Adafruit mini spy camera</a:t>
            </a:r>
          </a:p>
          <a:p>
            <a:pPr lvl="2"/>
            <a:r>
              <a:rPr lang="en-US" err="1"/>
              <a:t>Uxcell</a:t>
            </a:r>
            <a:r>
              <a:rPr lang="en-US"/>
              <a:t> 1W speaker</a:t>
            </a:r>
          </a:p>
          <a:p>
            <a:pPr lvl="2"/>
            <a:r>
              <a:rPr lang="en-US"/>
              <a:t>Energizer 9V battery</a:t>
            </a:r>
          </a:p>
          <a:p>
            <a:pPr lvl="1"/>
            <a:r>
              <a:rPr lang="en-US" b="1"/>
              <a:t>Mechanical:</a:t>
            </a:r>
          </a:p>
          <a:p>
            <a:pPr lvl="2"/>
            <a:r>
              <a:rPr lang="en-US" dirty="0"/>
              <a:t>6-armed </a:t>
            </a:r>
            <a:r>
              <a:rPr lang="en-US"/>
              <a:t>spring </a:t>
            </a:r>
            <a:r>
              <a:rPr lang="en-US" dirty="0"/>
              <a:t>mechanism </a:t>
            </a:r>
            <a:r>
              <a:rPr lang="en-US"/>
              <a:t>for </a:t>
            </a:r>
            <a:r>
              <a:rPr lang="en-US" dirty="0"/>
              <a:t>the </a:t>
            </a:r>
            <a:r>
              <a:rPr lang="en-US"/>
              <a:t>heatshield</a:t>
            </a:r>
          </a:p>
          <a:p>
            <a:pPr lvl="2"/>
            <a:r>
              <a:rPr lang="en-US"/>
              <a:t>Tie down ring for parachute and attachment to Canister</a:t>
            </a:r>
          </a:p>
          <a:p>
            <a:pPr lvl="2"/>
            <a:r>
              <a:rPr lang="en-US"/>
              <a:t>Servo Motor</a:t>
            </a:r>
          </a:p>
          <a:p>
            <a:pPr lvl="2"/>
            <a:r>
              <a:rPr lang="en-US"/>
              <a:t>Mylar heatshield (</a:t>
            </a:r>
            <a:r>
              <a:rPr lang="en-US" dirty="0"/>
              <a:t>see on previous slide</a:t>
            </a:r>
            <a:r>
              <a:rPr lang="en-US"/>
              <a:t>)</a:t>
            </a:r>
          </a:p>
          <a:p>
            <a:pPr lvl="2"/>
            <a:endParaRPr lang="en-US" b="1"/>
          </a:p>
          <a:p>
            <a:pPr lvl="2"/>
            <a:endParaRPr lang="en-US" b="1"/>
          </a:p>
          <a:p>
            <a:pPr lvl="2"/>
            <a:endParaRPr lang="en-US" b="1"/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5</a:t>
            </a:fld>
            <a:endParaRPr lang="en-US" sz="1000"/>
          </a:p>
        </p:txBody>
      </p:sp>
      <p:pic>
        <p:nvPicPr>
          <p:cNvPr id="8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FDED7EAB-928F-9B69-3A7D-330AA5FD4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51" y="3567653"/>
            <a:ext cx="1902246" cy="2364568"/>
          </a:xfrm>
          <a:prstGeom prst="rect">
            <a:avLst/>
          </a:prstGeom>
        </p:spPr>
      </p:pic>
      <p:pic>
        <p:nvPicPr>
          <p:cNvPr id="10" name="Picture 10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7C9D32D7-FEC8-3E38-E524-987216BE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96" y="1098050"/>
            <a:ext cx="1883377" cy="2330840"/>
          </a:xfrm>
          <a:prstGeom prst="rect">
            <a:avLst/>
          </a:prstGeom>
        </p:spPr>
      </p:pic>
      <p:sp>
        <p:nvSpPr>
          <p:cNvPr id="12" name="Google Shape;221;p30">
            <a:extLst>
              <a:ext uri="{FF2B5EF4-FFF2-40B4-BE49-F238E27FC236}">
                <a16:creationId xmlns:a16="http://schemas.microsoft.com/office/drawing/2014/main" id="{16F4F6D1-4C12-4FE5-E011-DBF33EA72A94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Daniel Horton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899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Systems Overview: Container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can </a:t>
            </a:r>
            <a:r>
              <a:rPr lang="en-US" dirty="0"/>
              <a:t>uses </a:t>
            </a:r>
            <a:r>
              <a:rPr lang="en-US"/>
              <a:t>a linear actuator </a:t>
            </a:r>
            <a:r>
              <a:rPr lang="en-US" dirty="0"/>
              <a:t>fed through </a:t>
            </a:r>
            <a:r>
              <a:rPr lang="en-US"/>
              <a:t>the </a:t>
            </a:r>
            <a:r>
              <a:rPr lang="en-US" dirty="0"/>
              <a:t>payload's parachute </a:t>
            </a:r>
            <a:r>
              <a:rPr lang="en-US"/>
              <a:t>ring</a:t>
            </a:r>
            <a:r>
              <a:rPr lang="en-US" dirty="0"/>
              <a:t> to secure it during initial descent.</a:t>
            </a:r>
            <a:endParaRPr lang="en-US"/>
          </a:p>
          <a:p>
            <a:r>
              <a:rPr lang="en-US" dirty="0"/>
              <a:t>At </a:t>
            </a:r>
            <a:r>
              <a:rPr lang="en-US"/>
              <a:t>500m, the linear actuator retracts, </a:t>
            </a:r>
            <a:r>
              <a:rPr lang="en-US" dirty="0"/>
              <a:t>deploying </a:t>
            </a:r>
            <a:r>
              <a:rPr lang="en-US"/>
              <a:t>the payload</a:t>
            </a:r>
            <a:r>
              <a:rPr lang="en-US" dirty="0"/>
              <a:t>.</a:t>
            </a:r>
            <a:endParaRPr lang="en-US"/>
          </a:p>
          <a:p>
            <a:pPr marL="400050" lvl="1" indent="0">
              <a:buNone/>
            </a:pPr>
            <a:endParaRPr lang="en-US"/>
          </a:p>
          <a:p>
            <a:r>
              <a:rPr lang="en-US"/>
              <a:t>Major Components:</a:t>
            </a:r>
          </a:p>
          <a:p>
            <a:pPr lvl="1"/>
            <a:r>
              <a:rPr lang="en-US" b="1"/>
              <a:t>Electrical:</a:t>
            </a:r>
            <a:endParaRPr lang="en-US"/>
          </a:p>
          <a:p>
            <a:pPr lvl="2"/>
            <a:r>
              <a:rPr lang="en-US"/>
              <a:t>Energizer 9V Battery    </a:t>
            </a:r>
          </a:p>
          <a:p>
            <a:pPr lvl="2"/>
            <a:r>
              <a:rPr lang="en-US"/>
              <a:t>BMP280 Pressure Sensor    </a:t>
            </a:r>
          </a:p>
          <a:p>
            <a:pPr lvl="2"/>
            <a:r>
              <a:rPr lang="en-US"/>
              <a:t>Arduino Nano    </a:t>
            </a:r>
          </a:p>
          <a:p>
            <a:pPr lvl="1"/>
            <a:r>
              <a:rPr lang="en-US" b="1"/>
              <a:t>Mechanical:</a:t>
            </a:r>
            <a:endParaRPr lang="en-US"/>
          </a:p>
          <a:p>
            <a:pPr lvl="2"/>
            <a:r>
              <a:rPr lang="en-US"/>
              <a:t>Linear Actuator    </a:t>
            </a:r>
          </a:p>
          <a:p>
            <a:pPr lvl="2"/>
            <a:r>
              <a:rPr lang="en-US"/>
              <a:t>Fiberglass eyebolt    </a:t>
            </a:r>
          </a:p>
          <a:p>
            <a:pPr lvl="2"/>
            <a:r>
              <a:rPr lang="en-US"/>
              <a:t>Shrink Wrap   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6</a:t>
            </a:fld>
            <a:endParaRPr lang="en-US" sz="1000"/>
          </a:p>
        </p:txBody>
      </p:sp>
      <p:pic>
        <p:nvPicPr>
          <p:cNvPr id="6" name="Picture 6" descr="A picture containing text, table, dining table&#10;&#10;Description automatically generated">
            <a:extLst>
              <a:ext uri="{FF2B5EF4-FFF2-40B4-BE49-F238E27FC236}">
                <a16:creationId xmlns:a16="http://schemas.microsoft.com/office/drawing/2014/main" id="{FCAA64F3-D6A7-D7C2-97A2-C85589CA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48330" y="2513824"/>
            <a:ext cx="3052665" cy="2288518"/>
          </a:xfrm>
          <a:prstGeom prst="rect">
            <a:avLst/>
          </a:prstGeom>
        </p:spPr>
      </p:pic>
      <p:pic>
        <p:nvPicPr>
          <p:cNvPr id="8" name="Picture 7" descr="A picture containing wooden, art, miniature, design&#10;&#10;Description automatically generated with medium confidence">
            <a:extLst>
              <a:ext uri="{FF2B5EF4-FFF2-40B4-BE49-F238E27FC236}">
                <a16:creationId xmlns:a16="http://schemas.microsoft.com/office/drawing/2014/main" id="{4E905028-EE0F-9F11-F49C-0B5569DF3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00"/>
          <a:stretch/>
        </p:blipFill>
        <p:spPr>
          <a:xfrm>
            <a:off x="3713511" y="2573428"/>
            <a:ext cx="2744842" cy="2168152"/>
          </a:xfrm>
          <a:prstGeom prst="rect">
            <a:avLst/>
          </a:prstGeom>
        </p:spPr>
      </p:pic>
      <p:sp>
        <p:nvSpPr>
          <p:cNvPr id="9" name="Google Shape;221;p30">
            <a:extLst>
              <a:ext uri="{FF2B5EF4-FFF2-40B4-BE49-F238E27FC236}">
                <a16:creationId xmlns:a16="http://schemas.microsoft.com/office/drawing/2014/main" id="{5D91C0EB-58DC-7E09-477C-8E748D76E1F9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Christian Roque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254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Concept of 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7</a:t>
            </a:fld>
            <a:endParaRPr lang="en-US" sz="1000"/>
          </a:p>
        </p:txBody>
      </p:sp>
      <p:pic>
        <p:nvPicPr>
          <p:cNvPr id="45" name="Picture 8" descr="image">
            <a:extLst>
              <a:ext uri="{FF2B5EF4-FFF2-40B4-BE49-F238E27FC236}">
                <a16:creationId xmlns:a16="http://schemas.microsoft.com/office/drawing/2014/main" id="{D6BF5BD6-EF63-5A7E-8C5B-301DEA658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95544">
            <a:off x="1984947" y="5291403"/>
            <a:ext cx="946543" cy="67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BF4D92B-FF43-A7E9-5763-0B4A8853C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5" b="96238" l="10000" r="98452">
                        <a14:foregroundMark x1="17738" y1="44782" x2="17738" y2="44782"/>
                        <a14:backgroundMark x1="12976" y1="42840" x2="12976" y2="42840"/>
                        <a14:backgroundMark x1="13214" y1="49636" x2="13214" y2="49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45" y="5633234"/>
            <a:ext cx="611659" cy="5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378CF21A-FD7B-2898-5E1A-584FF4E949DC}"/>
              </a:ext>
            </a:extLst>
          </p:cNvPr>
          <p:cNvSpPr/>
          <p:nvPr/>
        </p:nvSpPr>
        <p:spPr>
          <a:xfrm>
            <a:off x="2144693" y="5185218"/>
            <a:ext cx="195943" cy="21563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C63111-3441-C882-8A7E-EB000CFF318D}"/>
              </a:ext>
            </a:extLst>
          </p:cNvPr>
          <p:cNvSpPr/>
          <p:nvPr/>
        </p:nvSpPr>
        <p:spPr>
          <a:xfrm>
            <a:off x="1510407" y="5027075"/>
            <a:ext cx="179586" cy="1795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84F00272-9E62-99A5-A7F3-837A4E7DF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00" b="96317" l="8333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7" y="4900644"/>
            <a:ext cx="615176" cy="13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4110C700-E520-7355-E9C7-23D428F1171F}"/>
              </a:ext>
            </a:extLst>
          </p:cNvPr>
          <p:cNvSpPr/>
          <p:nvPr/>
        </p:nvSpPr>
        <p:spPr>
          <a:xfrm>
            <a:off x="707762" y="5236082"/>
            <a:ext cx="179586" cy="1795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2E948C7-487C-DB2C-EC05-53FC79A9DD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38" t="15317" r="15446" b="4613"/>
          <a:stretch/>
        </p:blipFill>
        <p:spPr>
          <a:xfrm flipH="1">
            <a:off x="431611" y="5464427"/>
            <a:ext cx="113466" cy="177648"/>
          </a:xfrm>
          <a:prstGeom prst="rect">
            <a:avLst/>
          </a:prstGeom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7D8F178C-F238-A0E1-0CD8-1098418F6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00" b="96317" l="8333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4" y="3367527"/>
            <a:ext cx="615176" cy="13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3F4C2FE1-3E92-22AF-9655-B4E15364B539}"/>
              </a:ext>
            </a:extLst>
          </p:cNvPr>
          <p:cNvSpPr/>
          <p:nvPr/>
        </p:nvSpPr>
        <p:spPr>
          <a:xfrm>
            <a:off x="776909" y="3642805"/>
            <a:ext cx="179586" cy="1795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376CDD5-E41B-BF20-C9FA-CDA3BF6263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38" t="15317" r="15446" b="4613"/>
          <a:stretch/>
        </p:blipFill>
        <p:spPr>
          <a:xfrm flipH="1">
            <a:off x="512285" y="3881191"/>
            <a:ext cx="116471" cy="182352"/>
          </a:xfrm>
          <a:prstGeom prst="rect">
            <a:avLst/>
          </a:prstGeom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id="{11A75C0E-6FED-3422-49C9-E8E0B854D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00" b="96317" l="8333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24150">
            <a:off x="981438" y="1703255"/>
            <a:ext cx="615176" cy="13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D8207BD-D50E-D4CE-D2EF-28E3A64D1B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38" t="15317" r="15446" b="4613"/>
          <a:stretch/>
        </p:blipFill>
        <p:spPr>
          <a:xfrm rot="2824150" flipH="1">
            <a:off x="1318182" y="2207407"/>
            <a:ext cx="116471" cy="182352"/>
          </a:xfrm>
          <a:prstGeom prst="rect">
            <a:avLst/>
          </a:prstGeom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30EFC033-C952-B6CE-AFB2-F2E9990C4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00" b="96317" l="8333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" t="26351"/>
          <a:stretch/>
        </p:blipFill>
        <p:spPr bwMode="auto">
          <a:xfrm rot="5207173">
            <a:off x="2069084" y="981705"/>
            <a:ext cx="613606" cy="102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0E6CCF7F-5F31-A80C-EA04-A123B221DAD5}"/>
              </a:ext>
            </a:extLst>
          </p:cNvPr>
          <p:cNvSpPr/>
          <p:nvPr/>
        </p:nvSpPr>
        <p:spPr>
          <a:xfrm>
            <a:off x="2695995" y="1758165"/>
            <a:ext cx="179586" cy="17958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D071ADF-3C2B-0102-591C-15E3EC0C2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896319">
            <a:off x="3206994" y="1193559"/>
            <a:ext cx="113578" cy="29802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1A470B9-5AFD-B29A-2AA4-5A71873018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38" t="15317" r="15446" b="4613"/>
          <a:stretch/>
        </p:blipFill>
        <p:spPr>
          <a:xfrm rot="2824150" flipH="1">
            <a:off x="3046507" y="1356138"/>
            <a:ext cx="116471" cy="182352"/>
          </a:xfrm>
          <a:prstGeom prst="rect">
            <a:avLst/>
          </a:prstGeom>
        </p:spPr>
      </p:pic>
      <p:pic>
        <p:nvPicPr>
          <p:cNvPr id="61" name="Picture 4">
            <a:extLst>
              <a:ext uri="{FF2B5EF4-FFF2-40B4-BE49-F238E27FC236}">
                <a16:creationId xmlns:a16="http://schemas.microsoft.com/office/drawing/2014/main" id="{F3573647-5390-9ECE-25FC-59AE43FB5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00" b="96317" l="8333" r="897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724" b="75953"/>
          <a:stretch/>
        </p:blipFill>
        <p:spPr bwMode="auto">
          <a:xfrm rot="8792616">
            <a:off x="3043850" y="1523852"/>
            <a:ext cx="469232" cy="3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6015793-137E-0C09-4A0C-D9F8DB58E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823" y="1699995"/>
            <a:ext cx="696335" cy="32297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3CCEE4-0E7F-9CAD-70F5-088CCF28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38" t="15317" r="15446" b="4613"/>
          <a:stretch/>
        </p:blipFill>
        <p:spPr>
          <a:xfrm flipH="1">
            <a:off x="3763873" y="1983029"/>
            <a:ext cx="116471" cy="1823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C59CD55-1DE1-2B49-21F5-26114CDDD6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9467" y="2608312"/>
            <a:ext cx="309519" cy="32274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683979D-CF65-B843-E5E3-121F349BE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497" y="1937751"/>
            <a:ext cx="919272" cy="42637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B34D5C3-05F4-5238-C6C6-AEC848714D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38" t="15317" r="15446" b="4613"/>
          <a:stretch/>
        </p:blipFill>
        <p:spPr>
          <a:xfrm flipH="1">
            <a:off x="4661667" y="2311084"/>
            <a:ext cx="153760" cy="240733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E502045A-493F-A7C2-446B-31E72387C555}"/>
              </a:ext>
            </a:extLst>
          </p:cNvPr>
          <p:cNvSpPr/>
          <p:nvPr/>
        </p:nvSpPr>
        <p:spPr>
          <a:xfrm>
            <a:off x="4904337" y="2399280"/>
            <a:ext cx="207044" cy="2370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B50582D-A821-BC0B-0B53-9DEA2AD12D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4753" y="3827356"/>
            <a:ext cx="309519" cy="32274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9F737B2-F21B-A80E-6D59-95ED7D1EB0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2624" y="3533836"/>
            <a:ext cx="149941" cy="393444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9D8A30B3-D880-7D5C-ECE9-1AEE68D856C7}"/>
              </a:ext>
            </a:extLst>
          </p:cNvPr>
          <p:cNvSpPr/>
          <p:nvPr/>
        </p:nvSpPr>
        <p:spPr>
          <a:xfrm>
            <a:off x="4892343" y="3790781"/>
            <a:ext cx="207044" cy="2370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585A90B-1E8D-5182-7F13-9AD206645D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0595" y="5789040"/>
            <a:ext cx="408900" cy="426374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EE586264-BC9A-21F4-3CFF-925071DED6AD}"/>
              </a:ext>
            </a:extLst>
          </p:cNvPr>
          <p:cNvSpPr/>
          <p:nvPr/>
        </p:nvSpPr>
        <p:spPr>
          <a:xfrm>
            <a:off x="5767723" y="5609380"/>
            <a:ext cx="207044" cy="2370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094BF29-9B0A-3443-C36D-829EFBB51B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5427" y="5789040"/>
            <a:ext cx="408900" cy="426374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1943ADC7-35D7-862A-FFD9-61A3585DEF6E}"/>
              </a:ext>
            </a:extLst>
          </p:cNvPr>
          <p:cNvSpPr/>
          <p:nvPr/>
        </p:nvSpPr>
        <p:spPr>
          <a:xfrm>
            <a:off x="5162555" y="5609380"/>
            <a:ext cx="207044" cy="2370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8426457-8960-7C7C-8EB2-761388697398}"/>
              </a:ext>
            </a:extLst>
          </p:cNvPr>
          <p:cNvCxnSpPr>
            <a:cxnSpLocks/>
          </p:cNvCxnSpPr>
          <p:nvPr/>
        </p:nvCxnSpPr>
        <p:spPr>
          <a:xfrm flipV="1">
            <a:off x="5005132" y="5531895"/>
            <a:ext cx="0" cy="38213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4483A7E1-9F72-921C-90C9-D36FDF21D013}"/>
              </a:ext>
            </a:extLst>
          </p:cNvPr>
          <p:cNvSpPr/>
          <p:nvPr/>
        </p:nvSpPr>
        <p:spPr>
          <a:xfrm rot="5400000">
            <a:off x="5015449" y="5526833"/>
            <a:ext cx="65361" cy="6324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595DB38-207B-21A6-412C-857768C75C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38" t="15317" r="15446" b="4613"/>
          <a:stretch/>
        </p:blipFill>
        <p:spPr>
          <a:xfrm rot="5400000" flipH="1">
            <a:off x="4187186" y="5950145"/>
            <a:ext cx="183354" cy="28706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EFBB24A-3E39-BCFA-474D-7807C59D1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860528">
            <a:off x="4429812" y="6036343"/>
            <a:ext cx="113578" cy="29802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9CC500D4-C1BD-6D7F-4F5A-A169481CEB5D}"/>
              </a:ext>
            </a:extLst>
          </p:cNvPr>
          <p:cNvSpPr/>
          <p:nvPr/>
        </p:nvSpPr>
        <p:spPr>
          <a:xfrm>
            <a:off x="4095015" y="5652409"/>
            <a:ext cx="449738" cy="28753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10</a:t>
            </a:r>
          </a:p>
        </p:txBody>
      </p:sp>
      <p:pic>
        <p:nvPicPr>
          <p:cNvPr id="80" name="Picture 2" descr="Flash Drive - USB 2.0 Thumb Drive 64GB - Glorystar | Christian Television">
            <a:extLst>
              <a:ext uri="{FF2B5EF4-FFF2-40B4-BE49-F238E27FC236}">
                <a16:creationId xmlns:a16="http://schemas.microsoft.com/office/drawing/2014/main" id="{F64F7DA1-5CB2-6C48-2AD1-857F1CA8D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954" y="5649380"/>
            <a:ext cx="581129" cy="58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15C2858A-C0B6-784F-EC34-D71F87CE45AB}"/>
              </a:ext>
            </a:extLst>
          </p:cNvPr>
          <p:cNvSpPr/>
          <p:nvPr/>
        </p:nvSpPr>
        <p:spPr>
          <a:xfrm>
            <a:off x="3373946" y="5504107"/>
            <a:ext cx="483187" cy="29054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1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11</a:t>
            </a:r>
          </a:p>
        </p:txBody>
      </p:sp>
      <p:pic>
        <p:nvPicPr>
          <p:cNvPr id="82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20619B84-66D2-C9E4-9FD7-882302D63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1047" y="5236380"/>
            <a:ext cx="498305" cy="88696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4AB03BDD-FA35-7DED-F493-A235DAD7D08A}"/>
              </a:ext>
            </a:extLst>
          </p:cNvPr>
          <p:cNvSpPr txBox="1"/>
          <p:nvPr/>
        </p:nvSpPr>
        <p:spPr>
          <a:xfrm>
            <a:off x="5438689" y="1069188"/>
            <a:ext cx="3713195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350"/>
              <a:t>Set up ground station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350"/>
              <a:t>Power on </a:t>
            </a:r>
            <a:r>
              <a:rPr lang="en-US" sz="1350" err="1"/>
              <a:t>CanSat</a:t>
            </a:r>
            <a:endParaRPr lang="en-US" sz="1350"/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350"/>
              <a:t>Place </a:t>
            </a:r>
            <a:r>
              <a:rPr lang="en-US" sz="1350" err="1"/>
              <a:t>CanSat</a:t>
            </a:r>
            <a:r>
              <a:rPr lang="en-US" sz="1350"/>
              <a:t> into rocket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350"/>
              <a:t>Rocket is launched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350"/>
              <a:t>At 670-725m the </a:t>
            </a:r>
            <a:r>
              <a:rPr lang="en-US" sz="1350" err="1"/>
              <a:t>CanSat</a:t>
            </a:r>
            <a:r>
              <a:rPr lang="en-US" sz="1350"/>
              <a:t> separates and parachute opens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350"/>
              <a:t>At 500m a probe will be released from the </a:t>
            </a:r>
            <a:r>
              <a:rPr lang="en-US" sz="1350" err="1"/>
              <a:t>CanSat</a:t>
            </a:r>
            <a:r>
              <a:rPr lang="en-US" sz="1350"/>
              <a:t>, which will deploy an aerobraking heat shield, with a camera facing the ground at all times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350"/>
              <a:t>At 200m the probe will deploy a parachute too reduce descent rate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350"/>
              <a:t>Probe will land upright 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350"/>
              <a:t>Probe will deploy a flag 500mm above the base of the probe</a:t>
            </a:r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350"/>
              <a:t>Recovery crew tracks and collects </a:t>
            </a:r>
            <a:r>
              <a:rPr lang="en-US" sz="1350" err="1"/>
              <a:t>CanSat</a:t>
            </a:r>
            <a:endParaRPr lang="en-US" sz="1350"/>
          </a:p>
          <a:p>
            <a:pPr marL="342900" indent="-342900">
              <a:spcBef>
                <a:spcPts val="150"/>
              </a:spcBef>
              <a:spcAft>
                <a:spcPts val="150"/>
              </a:spcAft>
              <a:buFont typeface="+mj-lt"/>
              <a:buAutoNum type="arabicPeriod"/>
            </a:pPr>
            <a:r>
              <a:rPr lang="en-US" sz="1350"/>
              <a:t>FSW obtains and saves flight data &amp; video recording to thumb drive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Font typeface="+mj-lt"/>
              <a:buAutoNum type="arabicPeriod"/>
            </a:pPr>
            <a:endParaRPr lang="en-US"/>
          </a:p>
        </p:txBody>
      </p:sp>
      <p:sp>
        <p:nvSpPr>
          <p:cNvPr id="84" name="Google Shape;221;p30">
            <a:extLst>
              <a:ext uri="{FF2B5EF4-FFF2-40B4-BE49-F238E27FC236}">
                <a16:creationId xmlns:a16="http://schemas.microsoft.com/office/drawing/2014/main" id="{9478D4ED-5C18-8316-4628-6196202C60E6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Jovana Markovic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841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sldNum" idx="12"/>
          </p:nvPr>
        </p:nvSpPr>
        <p:spPr>
          <a:xfrm>
            <a:off x="8001000" y="6461125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1600200" y="76200"/>
            <a:ext cx="5410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400"/>
              <a:t>Sequence of Events</a:t>
            </a:r>
          </a:p>
        </p:txBody>
      </p:sp>
      <p:sp>
        <p:nvSpPr>
          <p:cNvPr id="221" name="Google Shape;221;p30"/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Daniel Horton</a:t>
            </a: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4AD02D-D450-34FB-C2D6-534A7287C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20338"/>
              </p:ext>
            </p:extLst>
          </p:nvPr>
        </p:nvGraphicFramePr>
        <p:xfrm>
          <a:off x="537190" y="1129276"/>
          <a:ext cx="8011558" cy="5046778"/>
        </p:xfrm>
        <a:graphic>
          <a:graphicData uri="http://schemas.openxmlformats.org/drawingml/2006/table">
            <a:tbl>
              <a:tblPr/>
              <a:tblGrid>
                <a:gridCol w="4097547">
                  <a:extLst>
                    <a:ext uri="{9D8B030D-6E8A-4147-A177-3AD203B41FA5}">
                      <a16:colId xmlns:a16="http://schemas.microsoft.com/office/drawing/2014/main" val="3523940636"/>
                    </a:ext>
                  </a:extLst>
                </a:gridCol>
                <a:gridCol w="3914011">
                  <a:extLst>
                    <a:ext uri="{9D8B030D-6E8A-4147-A177-3AD203B41FA5}">
                      <a16:colId xmlns:a16="http://schemas.microsoft.com/office/drawing/2014/main" val="3058736928"/>
                    </a:ext>
                  </a:extLst>
                </a:gridCol>
              </a:tblGrid>
              <a:tr h="34673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Planned Sequence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Field Operations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626239"/>
                  </a:ext>
                </a:extLst>
              </a:tr>
              <a:tr h="3142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Check-in and weigh CanSat</a:t>
                      </a:r>
                      <a:endParaRPr lang="en-US" sz="1100" b="0" i="0" dirty="0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i="0">
                          <a:solidFill>
                            <a:srgbClr val="00B050"/>
                          </a:solidFill>
                          <a:effectLst/>
                        </a:rPr>
                        <a:t>Successful</a:t>
                      </a:r>
                      <a:endParaRPr lang="en-US" sz="1100" b="1" i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278342"/>
                  </a:ext>
                </a:extLst>
              </a:tr>
              <a:tr h="33329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Load CanSat into rocket and place on launch stand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0" marB="35520" anchor="ctr">
                    <a:lnL w="7620">
                      <a:solidFill>
                        <a:srgbClr val="000000"/>
                      </a:solidFill>
                    </a:lnL>
                    <a:lnR w="7620">
                      <a:solidFill>
                        <a:srgbClr val="000000"/>
                      </a:solidFill>
                    </a:lnR>
                    <a:lnT w="7620">
                      <a:solidFill>
                        <a:srgbClr val="000000"/>
                      </a:solidFill>
                    </a:lnT>
                    <a:lnB w="762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noProof="0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Successful</a:t>
                      </a:r>
                      <a:endParaRPr lang="en-US" sz="1100" b="0" i="0" u="none" strike="noStrike" noProof="0" dirty="0">
                        <a:solidFill>
                          <a:srgbClr val="00B05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0" marB="35520" anchor="ctr">
                    <a:lnL w="7620">
                      <a:solidFill>
                        <a:srgbClr val="000000"/>
                      </a:solidFill>
                    </a:lnL>
                    <a:lnR w="11735">
                      <a:solidFill>
                        <a:srgbClr val="000000"/>
                      </a:solidFill>
                    </a:lnR>
                    <a:lnT w="7620">
                      <a:solidFill>
                        <a:srgbClr val="000000"/>
                      </a:solidFill>
                    </a:lnT>
                    <a:lnB w="762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022005"/>
                  </a:ext>
                </a:extLst>
              </a:tr>
              <a:tr h="3142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Set up GS and send calibration command to CanSat</a:t>
                      </a:r>
                      <a:endParaRPr lang="en-US" sz="1100" b="0" i="0" dirty="0" err="1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i="0">
                          <a:solidFill>
                            <a:srgbClr val="00B050"/>
                          </a:solidFill>
                          <a:effectLst/>
                        </a:rPr>
                        <a:t>Successful</a:t>
                      </a:r>
                      <a:endParaRPr lang="en-US" sz="1100" b="1" i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141556"/>
                  </a:ext>
                </a:extLst>
              </a:tr>
              <a:tr h="3142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Launch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i="0" u="none" strike="noStrike" noProof="0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Successful</a:t>
                      </a:r>
                      <a:endParaRPr lang="en-US" dirty="0"/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099571"/>
                  </a:ext>
                </a:extLst>
              </a:tr>
              <a:tr h="32506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CanSat separation from rocket at apogee</a:t>
                      </a:r>
                      <a:endParaRPr lang="en-US" sz="11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i="0" u="none" strike="noStrike" noProof="0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Successful</a:t>
                      </a:r>
                      <a:endParaRPr lang="en-US" dirty="0"/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295104"/>
                  </a:ext>
                </a:extLst>
              </a:tr>
              <a:tr h="3250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CanSat deploys parachute, slowing descent to 15 +/- 5 m/s</a:t>
                      </a:r>
                      <a:endParaRPr lang="en-US" sz="11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0" marB="35520" anchor="ctr">
                    <a:lnL w="7620">
                      <a:solidFill>
                        <a:srgbClr val="000000"/>
                      </a:solidFill>
                    </a:lnL>
                    <a:lnR w="7620">
                      <a:solidFill>
                        <a:srgbClr val="000000"/>
                      </a:solidFill>
                    </a:lnR>
                    <a:lnT w="7620">
                      <a:solidFill>
                        <a:srgbClr val="000000"/>
                      </a:solidFill>
                    </a:lnT>
                    <a:lnB w="762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i="0" u="none" strike="noStrike" noProof="0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Successful</a:t>
                      </a:r>
                      <a:endParaRPr lang="en-US" dirty="0"/>
                    </a:p>
                  </a:txBody>
                  <a:tcPr marL="71042" marR="71042" marT="35520" marB="35520" anchor="ctr">
                    <a:lnL w="7620">
                      <a:solidFill>
                        <a:srgbClr val="000000"/>
                      </a:solidFill>
                    </a:lnL>
                    <a:lnR w="11735">
                      <a:solidFill>
                        <a:srgbClr val="000000"/>
                      </a:solidFill>
                    </a:lnR>
                    <a:lnT w="7620">
                      <a:solidFill>
                        <a:srgbClr val="000000"/>
                      </a:solidFill>
                    </a:lnT>
                    <a:lnB w="762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070643"/>
                  </a:ext>
                </a:extLst>
              </a:tr>
              <a:tr h="3142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At 500m, deploy the probe from the canister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i="0">
                          <a:solidFill>
                            <a:srgbClr val="FF0000"/>
                          </a:solidFill>
                          <a:effectLst/>
                        </a:rPr>
                        <a:t>Failure</a:t>
                      </a:r>
                      <a:endParaRPr lang="en-US" sz="1100" b="1" i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376181"/>
                  </a:ext>
                </a:extLst>
              </a:tr>
              <a:tr h="44426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Payload deploys aerobraking heatshield and descends at 20 m/s or less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i="0" u="none" strike="noStrike" noProof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—</a:t>
                      </a:r>
                      <a:endParaRPr lang="en-US" sz="1100" b="1" i="0" u="none" strike="noStrike" noProof="0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867691"/>
                  </a:ext>
                </a:extLst>
              </a:tr>
              <a:tr h="44426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At 200m, servo deploys the payload parachute, slowing descent to 5 +/- 1 m/s</a:t>
                      </a:r>
                      <a:endParaRPr lang="en-US"/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i="0" u="none" strike="noStrike" noProof="0">
                          <a:solidFill>
                            <a:srgbClr val="FFC000"/>
                          </a:solidFill>
                          <a:effectLst/>
                          <a:latin typeface="Arial"/>
                        </a:rPr>
                        <a:t>Parachute successfully deployed, but Payload never separated from the canister</a:t>
                      </a:r>
                      <a:endParaRPr lang="en-US" sz="1100" b="1" i="0" u="none" strike="noStrike" noProof="0" dirty="0">
                        <a:solidFill>
                          <a:srgbClr val="FFC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64660"/>
                  </a:ext>
                </a:extLst>
              </a:tr>
              <a:tr h="3142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Payload lands upright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1" i="0" u="none" strike="noStrike" noProof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—</a:t>
                      </a:r>
                      <a:endParaRPr lang="en-US" dirty="0"/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35844"/>
                  </a:ext>
                </a:extLst>
              </a:tr>
              <a:tr h="3142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Flag is deployed 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i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Failure, Did not attempt.</a:t>
                      </a:r>
                      <a:endParaRPr lang="en-US" sz="11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153778"/>
                  </a:ext>
                </a:extLst>
              </a:tr>
              <a:tr h="3142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Buzzer is activated and the CanSat is recovered</a:t>
                      </a:r>
                      <a:endParaRPr lang="en-US" sz="1100" b="0" i="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i="0">
                          <a:solidFill>
                            <a:srgbClr val="00B050"/>
                          </a:solidFill>
                          <a:effectLst/>
                        </a:rPr>
                        <a:t>Successful</a:t>
                      </a:r>
                      <a:endParaRPr lang="en-US" sz="11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176878"/>
                  </a:ext>
                </a:extLst>
              </a:tr>
              <a:tr h="3142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Telemetry is saved to .csv and thumb drive is submitted</a:t>
                      </a: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i="0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Successful</a:t>
                      </a:r>
                      <a:endParaRPr lang="en-US" sz="1100" b="1" i="0" dirty="0">
                        <a:solidFill>
                          <a:srgbClr val="00B050"/>
                        </a:solidFill>
                        <a:effectLst/>
                        <a:latin typeface="Arial"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244188"/>
                  </a:ext>
                </a:extLst>
              </a:tr>
              <a:tr h="3142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Descent video is recovered from camera microSD</a:t>
                      </a:r>
                      <a:endParaRPr lang="en-US"/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100" b="1" i="0">
                          <a:solidFill>
                            <a:srgbClr val="FF0000"/>
                          </a:solidFill>
                          <a:effectLst/>
                        </a:rPr>
                        <a:t>Failure, video files corrupted</a:t>
                      </a:r>
                      <a:endParaRPr lang="en-US" sz="11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042" marR="71042" marT="35521" marB="355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7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882355"/>
                  </a:ext>
                </a:extLst>
              </a:tr>
            </a:tbl>
          </a:graphicData>
        </a:graphic>
      </p:graphicFrame>
      <p:sp>
        <p:nvSpPr>
          <p:cNvPr id="2" name="Google Shape;209;p29">
            <a:extLst>
              <a:ext uri="{FF2B5EF4-FFF2-40B4-BE49-F238E27FC236}">
                <a16:creationId xmlns:a16="http://schemas.microsoft.com/office/drawing/2014/main" id="{39C48C0F-F56A-6ED0-1A97-DE75BAC687A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869531" y="6509084"/>
            <a:ext cx="3404937" cy="18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000" kern="0" err="1">
                <a:solidFill>
                  <a:srgbClr val="000000"/>
                </a:solidFill>
              </a:rPr>
              <a:t>CanSat</a:t>
            </a:r>
            <a:r>
              <a:rPr lang="en-US" sz="1000" kern="0">
                <a:solidFill>
                  <a:srgbClr val="000000"/>
                </a:solidFill>
              </a:rPr>
              <a:t> 2023 PFR:  Team 1032 Yes we CANSAT</a:t>
            </a:r>
          </a:p>
        </p:txBody>
      </p:sp>
    </p:spTree>
    <p:extLst>
      <p:ext uri="{BB962C8B-B14F-4D97-AF65-F5344CB8AC3E}">
        <p14:creationId xmlns:p14="http://schemas.microsoft.com/office/powerpoint/2010/main" val="363454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C848-B6C8-A362-5B87-2C1A8CE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Flight Data Analysis (1/10)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E85A-8164-BFAA-BF6D-13867E018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/>
              <a:t>Payload was not released from the can during descent</a:t>
            </a:r>
          </a:p>
          <a:p>
            <a:r>
              <a:rPr lang="en-US"/>
              <a:t>The linear actuator holding the payload in place did not retract, keeping the payload inside the can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DA1DD-0801-960F-EF16-6F38AC4AA5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000" err="1"/>
              <a:t>CanSat</a:t>
            </a:r>
            <a:r>
              <a:rPr lang="en-US" sz="1000"/>
              <a:t> 2023 PFR:  Team 1032 Yes we CANSAT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AE37C-E7FD-B4C4-52EE-3E2F86AD3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z="1000" smtClean="0"/>
              <a:pPr/>
              <a:t>9</a:t>
            </a:fld>
            <a:endParaRPr lang="en-US" sz="1000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A767A174-BC13-9462-50E7-B7D71B11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9" y="4247937"/>
            <a:ext cx="8543925" cy="1127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7901A5-140B-8D74-08C3-8FA16CD7CE7B}"/>
              </a:ext>
            </a:extLst>
          </p:cNvPr>
          <p:cNvSpPr txBox="1"/>
          <p:nvPr/>
        </p:nvSpPr>
        <p:spPr>
          <a:xfrm>
            <a:off x="4426317" y="3000431"/>
            <a:ext cx="14287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Arial"/>
              </a:rPr>
              <a:t>State Change from Rocket Separation to Payload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1ADF21-C47D-9FA2-2C55-23F217516EA9}"/>
              </a:ext>
            </a:extLst>
          </p:cNvPr>
          <p:cNvSpPr/>
          <p:nvPr/>
        </p:nvSpPr>
        <p:spPr>
          <a:xfrm>
            <a:off x="4103303" y="4538977"/>
            <a:ext cx="1902023" cy="544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9930D3-D414-E5A3-4E6E-4A6282D03296}"/>
              </a:ext>
            </a:extLst>
          </p:cNvPr>
          <p:cNvCxnSpPr/>
          <p:nvPr/>
        </p:nvCxnSpPr>
        <p:spPr>
          <a:xfrm flipH="1">
            <a:off x="4755020" y="4025559"/>
            <a:ext cx="308854" cy="4778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21;p30">
            <a:extLst>
              <a:ext uri="{FF2B5EF4-FFF2-40B4-BE49-F238E27FC236}">
                <a16:creationId xmlns:a16="http://schemas.microsoft.com/office/drawing/2014/main" id="{16548E1B-7841-8E1B-260D-EB65DE13D9C4}"/>
              </a:ext>
            </a:extLst>
          </p:cNvPr>
          <p:cNvSpPr txBox="1"/>
          <p:nvPr/>
        </p:nvSpPr>
        <p:spPr>
          <a:xfrm>
            <a:off x="228600" y="6477000"/>
            <a:ext cx="22860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Dylan </a:t>
            </a:r>
            <a:r>
              <a:rPr lang="en-US" sz="10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Falzone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210596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BC652E53364459DCF8FDFE05000E8" ma:contentTypeVersion="14" ma:contentTypeDescription="Create a new document." ma:contentTypeScope="" ma:versionID="ff53498d003bb6669a0c38b7e402fb77">
  <xsd:schema xmlns:xsd="http://www.w3.org/2001/XMLSchema" xmlns:xs="http://www.w3.org/2001/XMLSchema" xmlns:p="http://schemas.microsoft.com/office/2006/metadata/properties" xmlns:ns2="953292af-e43a-4c13-ba00-15c70096b4ca" xmlns:ns3="c950f22f-8d07-4a96-8821-43204050f570" targetNamespace="http://schemas.microsoft.com/office/2006/metadata/properties" ma:root="true" ma:fieldsID="ab2caf459557dc913703acb2c30f4e2e" ns2:_="" ns3:_="">
    <xsd:import namespace="953292af-e43a-4c13-ba00-15c70096b4ca"/>
    <xsd:import namespace="c950f22f-8d07-4a96-8821-43204050f5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3292af-e43a-4c13-ba00-15c70096b4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a0c477a-f09e-4137-8c49-77869fdcca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50f22f-8d07-4a96-8821-43204050f57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d557a95e-d343-45bc-989e-6f1121f04f02}" ma:internalName="TaxCatchAll" ma:showField="CatchAllData" ma:web="c950f22f-8d07-4a96-8821-43204050f5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950f22f-8d07-4a96-8821-43204050f570" xsi:nil="true"/>
    <lcf76f155ced4ddcb4097134ff3c332f xmlns="953292af-e43a-4c13-ba00-15c70096b4c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44A27A6-7AD7-4DE3-9CF9-6E9224D0CA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559317-25FC-4561-93CB-B2912DC86486}"/>
</file>

<file path=customXml/itemProps3.xml><?xml version="1.0" encoding="utf-8"?>
<ds:datastoreItem xmlns:ds="http://schemas.openxmlformats.org/officeDocument/2006/customXml" ds:itemID="{36373A8C-4892-4E60-9F58-98C37C8C3DFD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953292af-e43a-4c13-ba00-15c70096b4ca"/>
    <ds:schemaRef ds:uri="http://purl.org/dc/dcmitype/"/>
    <ds:schemaRef ds:uri="c950f22f-8d07-4a96-8821-43204050f570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1437</Words>
  <Application>Microsoft Office PowerPoint</Application>
  <PresentationFormat>On-screen Show (4:3)</PresentationFormat>
  <Paragraphs>276</Paragraphs>
  <Slides>23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Default Design</vt:lpstr>
      <vt:lpstr>CanSat 2023  Post Flight Review (PFR) Version 1.0</vt:lpstr>
      <vt:lpstr>Presentation Outline</vt:lpstr>
      <vt:lpstr>Team Organization</vt:lpstr>
      <vt:lpstr>Systems Overview: Payload (1/2)</vt:lpstr>
      <vt:lpstr>Systems Overview: Payload (2/2)</vt:lpstr>
      <vt:lpstr>Systems Overview: Container</vt:lpstr>
      <vt:lpstr>Concept of Operations</vt:lpstr>
      <vt:lpstr>Sequence of Events</vt:lpstr>
      <vt:lpstr>Flight Data Analysis (1/10)</vt:lpstr>
      <vt:lpstr>Flight Data Analysis (2/10)</vt:lpstr>
      <vt:lpstr>Flight Data Analysis (3/10)</vt:lpstr>
      <vt:lpstr>Flight Data Analysis (4/10)</vt:lpstr>
      <vt:lpstr>Flight Data Analysis (5/10)</vt:lpstr>
      <vt:lpstr>Flight Data Analysis (6/10)</vt:lpstr>
      <vt:lpstr>Flight Data Analysis (7/10)</vt:lpstr>
      <vt:lpstr>Flight Data Analysis (8/10)</vt:lpstr>
      <vt:lpstr>Flight Data Analysis (9/10)</vt:lpstr>
      <vt:lpstr>Flight Data Analysis (10/10)</vt:lpstr>
      <vt:lpstr>Failure Analysis (1/3)</vt:lpstr>
      <vt:lpstr>Failure Analysis (2/3)</vt:lpstr>
      <vt:lpstr>Failure Analysis (3/3)</vt:lpstr>
      <vt:lpstr>Lessons Learned (1/2)</vt:lpstr>
      <vt:lpstr>Lessons Learned (2/2)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CanSat 2023  Post Flight Review (PFR) Version 1.0</dc:title>
  <dc:creator>Gonzalez Grospe, Melissa C.</dc:creator>
  <cp:lastModifiedBy>Gonzalez Grospe, Melissa C.</cp:lastModifiedBy>
  <cp:revision>10</cp:revision>
  <dcterms:created xsi:type="dcterms:W3CDTF">2023-06-10T04:34:07Z</dcterms:created>
  <dcterms:modified xsi:type="dcterms:W3CDTF">2023-06-11T13:13:45Z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0x0101009ADBC652E53364459DCF8FDFE05000E8</vt:lpwstr>
  </property>
  <property fmtid="{D5CDD505-2E9C-101B-9397-08002B2CF9AE}" pid="3" name="MediaServiceImageTags">
    <vt:lpwstr/>
  </property>
</Properties>
</file>